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Rosarivo" panose="020B0604020202020204" charset="0"/>
      <p:regular r:id="rId27"/>
      <p: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Di3ufHnRz/oOzhoyA5K3olzy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1E1470-DF4A-4DFB-B825-191E882F602D}">
  <a:tblStyle styleId="{6C1E1470-DF4A-4DFB-B825-191E882F60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hyperlink" Target="mailto:KMHS.Soccer.Booster@gmail.com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hyperlink" Target="mailto:KMHS.Soccer.Booster@gmail.com" TargetMode="External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173E7-4C45-4AF5-AB56-5C819B123B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45FCD6-A9A0-4034-B7A9-DE834AE9CB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Venmo - @KMHS-Soccer  - (please note your child’s name)</a:t>
          </a:r>
          <a:endParaRPr lang="en-US"/>
        </a:p>
      </dgm:t>
    </dgm:pt>
    <dgm:pt modelId="{4E61B485-939C-48A6-9775-5505C7375A2D}" type="parTrans" cxnId="{C9C974DC-2D5C-4898-B407-B847778FFD86}">
      <dgm:prSet/>
      <dgm:spPr/>
      <dgm:t>
        <a:bodyPr/>
        <a:lstStyle/>
        <a:p>
          <a:endParaRPr lang="en-US"/>
        </a:p>
      </dgm:t>
    </dgm:pt>
    <dgm:pt modelId="{9EC9B6B2-5619-4D18-9575-5D2C43E4BA48}" type="sibTrans" cxnId="{C9C974DC-2D5C-4898-B407-B847778FFD86}">
      <dgm:prSet/>
      <dgm:spPr/>
      <dgm:t>
        <a:bodyPr/>
        <a:lstStyle/>
        <a:p>
          <a:endParaRPr lang="en-US"/>
        </a:p>
      </dgm:t>
    </dgm:pt>
    <dgm:pt modelId="{86A1FA4F-4EC2-4BE6-BD32-E0CB8501DC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Zelle - KMHS.Soccer.Booster@gmail.com</a:t>
          </a:r>
          <a:endParaRPr lang="en-US"/>
        </a:p>
      </dgm:t>
    </dgm:pt>
    <dgm:pt modelId="{798F5A0D-D985-4F8E-9DF5-E3458699ECCF}" type="parTrans" cxnId="{20080D41-54DA-47D6-871E-3003D0EE8539}">
      <dgm:prSet/>
      <dgm:spPr/>
      <dgm:t>
        <a:bodyPr/>
        <a:lstStyle/>
        <a:p>
          <a:endParaRPr lang="en-US"/>
        </a:p>
      </dgm:t>
    </dgm:pt>
    <dgm:pt modelId="{0EFA0C7E-9163-41F6-8F8E-94E0E164521E}" type="sibTrans" cxnId="{20080D41-54DA-47D6-871E-3003D0EE8539}">
      <dgm:prSet/>
      <dgm:spPr/>
      <dgm:t>
        <a:bodyPr/>
        <a:lstStyle/>
        <a:p>
          <a:endParaRPr lang="en-US"/>
        </a:p>
      </dgm:t>
    </dgm:pt>
    <dgm:pt modelId="{08D2CA25-32C6-45FD-BF5F-5FD09232EE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Cash or Check: Payable to KMHS Soccer Booster Club – delivered to a board member</a:t>
          </a:r>
          <a:endParaRPr lang="en-US"/>
        </a:p>
      </dgm:t>
    </dgm:pt>
    <dgm:pt modelId="{5DD7FB3E-5DC7-4492-BBDC-137FF4656242}" type="parTrans" cxnId="{15C9FE82-27D9-4813-8523-06850A4AFA5C}">
      <dgm:prSet/>
      <dgm:spPr/>
      <dgm:t>
        <a:bodyPr/>
        <a:lstStyle/>
        <a:p>
          <a:endParaRPr lang="en-US"/>
        </a:p>
      </dgm:t>
    </dgm:pt>
    <dgm:pt modelId="{F7AF496B-112F-4B0F-867E-AF60EDA92F3D}" type="sibTrans" cxnId="{15C9FE82-27D9-4813-8523-06850A4AFA5C}">
      <dgm:prSet/>
      <dgm:spPr/>
      <dgm:t>
        <a:bodyPr/>
        <a:lstStyle/>
        <a:p>
          <a:endParaRPr lang="en-US"/>
        </a:p>
      </dgm:t>
    </dgm:pt>
    <dgm:pt modelId="{3EA00266-1949-4C28-B972-30E8256EDD83}" type="pres">
      <dgm:prSet presAssocID="{643173E7-4C45-4AF5-AB56-5C819B123B11}" presName="root" presStyleCnt="0">
        <dgm:presLayoutVars>
          <dgm:dir/>
          <dgm:resizeHandles val="exact"/>
        </dgm:presLayoutVars>
      </dgm:prSet>
      <dgm:spPr/>
    </dgm:pt>
    <dgm:pt modelId="{5F115F74-FEAD-4B99-8F6A-212BACABF79F}" type="pres">
      <dgm:prSet presAssocID="{7C45FCD6-A9A0-4034-B7A9-DE834AE9CBCC}" presName="compNode" presStyleCnt="0"/>
      <dgm:spPr/>
    </dgm:pt>
    <dgm:pt modelId="{6B968E9D-BE0A-4A5C-ACBD-EEC1E04A339F}" type="pres">
      <dgm:prSet presAssocID="{7C45FCD6-A9A0-4034-B7A9-DE834AE9CBCC}" presName="bgRect" presStyleLbl="bgShp" presStyleIdx="0" presStyleCnt="3"/>
      <dgm:spPr/>
    </dgm:pt>
    <dgm:pt modelId="{3E8F17AD-5985-40C1-B9BF-837F92860006}" type="pres">
      <dgm:prSet presAssocID="{7C45FCD6-A9A0-4034-B7A9-DE834AE9CB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5BC706A3-4C7E-4D4A-AB62-48CD4ECC721C}" type="pres">
      <dgm:prSet presAssocID="{7C45FCD6-A9A0-4034-B7A9-DE834AE9CBCC}" presName="spaceRect" presStyleCnt="0"/>
      <dgm:spPr/>
    </dgm:pt>
    <dgm:pt modelId="{74EDE75B-899C-4F6D-B385-35F77E6BCDDB}" type="pres">
      <dgm:prSet presAssocID="{7C45FCD6-A9A0-4034-B7A9-DE834AE9CBCC}" presName="parTx" presStyleLbl="revTx" presStyleIdx="0" presStyleCnt="3">
        <dgm:presLayoutVars>
          <dgm:chMax val="0"/>
          <dgm:chPref val="0"/>
        </dgm:presLayoutVars>
      </dgm:prSet>
      <dgm:spPr/>
    </dgm:pt>
    <dgm:pt modelId="{39348671-BAFF-4036-989C-648B76F9ED06}" type="pres">
      <dgm:prSet presAssocID="{9EC9B6B2-5619-4D18-9575-5D2C43E4BA48}" presName="sibTrans" presStyleCnt="0"/>
      <dgm:spPr/>
    </dgm:pt>
    <dgm:pt modelId="{8EE19C8E-7587-4541-B117-1141FE5A1F24}" type="pres">
      <dgm:prSet presAssocID="{86A1FA4F-4EC2-4BE6-BD32-E0CB8501DC7A}" presName="compNode" presStyleCnt="0"/>
      <dgm:spPr/>
    </dgm:pt>
    <dgm:pt modelId="{FF462CB0-72E6-4431-A4EB-BAE3831EACF9}" type="pres">
      <dgm:prSet presAssocID="{86A1FA4F-4EC2-4BE6-BD32-E0CB8501DC7A}" presName="bgRect" presStyleLbl="bgShp" presStyleIdx="1" presStyleCnt="3"/>
      <dgm:spPr/>
    </dgm:pt>
    <dgm:pt modelId="{DF268211-E978-498A-9C2E-C63A56F2D76C}" type="pres">
      <dgm:prSet presAssocID="{86A1FA4F-4EC2-4BE6-BD32-E0CB8501DC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7E4BBE80-FF55-442E-817F-46E0F69C9027}" type="pres">
      <dgm:prSet presAssocID="{86A1FA4F-4EC2-4BE6-BD32-E0CB8501DC7A}" presName="spaceRect" presStyleCnt="0"/>
      <dgm:spPr/>
    </dgm:pt>
    <dgm:pt modelId="{3CBF3175-2054-407E-BFDC-2ACD42D3DB5A}" type="pres">
      <dgm:prSet presAssocID="{86A1FA4F-4EC2-4BE6-BD32-E0CB8501DC7A}" presName="parTx" presStyleLbl="revTx" presStyleIdx="1" presStyleCnt="3">
        <dgm:presLayoutVars>
          <dgm:chMax val="0"/>
          <dgm:chPref val="0"/>
        </dgm:presLayoutVars>
      </dgm:prSet>
      <dgm:spPr/>
    </dgm:pt>
    <dgm:pt modelId="{8B489B91-CFA8-4D5E-A8CF-7A63E6B785E5}" type="pres">
      <dgm:prSet presAssocID="{0EFA0C7E-9163-41F6-8F8E-94E0E164521E}" presName="sibTrans" presStyleCnt="0"/>
      <dgm:spPr/>
    </dgm:pt>
    <dgm:pt modelId="{F173A9CD-9E50-4A76-B6C0-8F647952EC20}" type="pres">
      <dgm:prSet presAssocID="{08D2CA25-32C6-45FD-BF5F-5FD09232EE17}" presName="compNode" presStyleCnt="0"/>
      <dgm:spPr/>
    </dgm:pt>
    <dgm:pt modelId="{00E2FA68-4210-424F-827D-1D5355696BE9}" type="pres">
      <dgm:prSet presAssocID="{08D2CA25-32C6-45FD-BF5F-5FD09232EE17}" presName="bgRect" presStyleLbl="bgShp" presStyleIdx="2" presStyleCnt="3"/>
      <dgm:spPr/>
    </dgm:pt>
    <dgm:pt modelId="{CBE2AAB2-3A3F-4CC6-8005-7A1B8BD6B41A}" type="pres">
      <dgm:prSet presAssocID="{08D2CA25-32C6-45FD-BF5F-5FD09232EE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0578CE40-2E3B-47EE-8979-6240135ABEDD}" type="pres">
      <dgm:prSet presAssocID="{08D2CA25-32C6-45FD-BF5F-5FD09232EE17}" presName="spaceRect" presStyleCnt="0"/>
      <dgm:spPr/>
    </dgm:pt>
    <dgm:pt modelId="{95AE3462-FD09-4BA8-A90E-4032E0CD3155}" type="pres">
      <dgm:prSet presAssocID="{08D2CA25-32C6-45FD-BF5F-5FD09232EE1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6AC610-C297-4CC8-9992-10E8EF043225}" type="presOf" srcId="{643173E7-4C45-4AF5-AB56-5C819B123B11}" destId="{3EA00266-1949-4C28-B972-30E8256EDD83}" srcOrd="0" destOrd="0" presId="urn:microsoft.com/office/officeart/2018/2/layout/IconVerticalSolidList"/>
    <dgm:cxn modelId="{C808193C-7B99-432B-898E-617B1F79F289}" type="presOf" srcId="{86A1FA4F-4EC2-4BE6-BD32-E0CB8501DC7A}" destId="{3CBF3175-2054-407E-BFDC-2ACD42D3DB5A}" srcOrd="0" destOrd="0" presId="urn:microsoft.com/office/officeart/2018/2/layout/IconVerticalSolidList"/>
    <dgm:cxn modelId="{20080D41-54DA-47D6-871E-3003D0EE8539}" srcId="{643173E7-4C45-4AF5-AB56-5C819B123B11}" destId="{86A1FA4F-4EC2-4BE6-BD32-E0CB8501DC7A}" srcOrd="1" destOrd="0" parTransId="{798F5A0D-D985-4F8E-9DF5-E3458699ECCF}" sibTransId="{0EFA0C7E-9163-41F6-8F8E-94E0E164521E}"/>
    <dgm:cxn modelId="{845AFA70-194D-41F9-8130-A12333B6920C}" type="presOf" srcId="{08D2CA25-32C6-45FD-BF5F-5FD09232EE17}" destId="{95AE3462-FD09-4BA8-A90E-4032E0CD3155}" srcOrd="0" destOrd="0" presId="urn:microsoft.com/office/officeart/2018/2/layout/IconVerticalSolidList"/>
    <dgm:cxn modelId="{15C9FE82-27D9-4813-8523-06850A4AFA5C}" srcId="{643173E7-4C45-4AF5-AB56-5C819B123B11}" destId="{08D2CA25-32C6-45FD-BF5F-5FD09232EE17}" srcOrd="2" destOrd="0" parTransId="{5DD7FB3E-5DC7-4492-BBDC-137FF4656242}" sibTransId="{F7AF496B-112F-4B0F-867E-AF60EDA92F3D}"/>
    <dgm:cxn modelId="{B092BCD7-95F9-4989-AA0D-3532267CA56A}" type="presOf" srcId="{7C45FCD6-A9A0-4034-B7A9-DE834AE9CBCC}" destId="{74EDE75B-899C-4F6D-B385-35F77E6BCDDB}" srcOrd="0" destOrd="0" presId="urn:microsoft.com/office/officeart/2018/2/layout/IconVerticalSolidList"/>
    <dgm:cxn modelId="{C9C974DC-2D5C-4898-B407-B847778FFD86}" srcId="{643173E7-4C45-4AF5-AB56-5C819B123B11}" destId="{7C45FCD6-A9A0-4034-B7A9-DE834AE9CBCC}" srcOrd="0" destOrd="0" parTransId="{4E61B485-939C-48A6-9775-5505C7375A2D}" sibTransId="{9EC9B6B2-5619-4D18-9575-5D2C43E4BA48}"/>
    <dgm:cxn modelId="{8B3D4C00-00AC-44AE-A997-E304BC8A34C0}" type="presParOf" srcId="{3EA00266-1949-4C28-B972-30E8256EDD83}" destId="{5F115F74-FEAD-4B99-8F6A-212BACABF79F}" srcOrd="0" destOrd="0" presId="urn:microsoft.com/office/officeart/2018/2/layout/IconVerticalSolidList"/>
    <dgm:cxn modelId="{05569994-AFC5-47CC-B2E9-C272A6F19720}" type="presParOf" srcId="{5F115F74-FEAD-4B99-8F6A-212BACABF79F}" destId="{6B968E9D-BE0A-4A5C-ACBD-EEC1E04A339F}" srcOrd="0" destOrd="0" presId="urn:microsoft.com/office/officeart/2018/2/layout/IconVerticalSolidList"/>
    <dgm:cxn modelId="{06F3256A-3496-45C5-8444-968F8F5BC6A6}" type="presParOf" srcId="{5F115F74-FEAD-4B99-8F6A-212BACABF79F}" destId="{3E8F17AD-5985-40C1-B9BF-837F92860006}" srcOrd="1" destOrd="0" presId="urn:microsoft.com/office/officeart/2018/2/layout/IconVerticalSolidList"/>
    <dgm:cxn modelId="{299DF7A6-BE1E-4F82-BB4F-194D671BEC8C}" type="presParOf" srcId="{5F115F74-FEAD-4B99-8F6A-212BACABF79F}" destId="{5BC706A3-4C7E-4D4A-AB62-48CD4ECC721C}" srcOrd="2" destOrd="0" presId="urn:microsoft.com/office/officeart/2018/2/layout/IconVerticalSolidList"/>
    <dgm:cxn modelId="{6EC2F196-8733-4D26-87B8-C9304CE36AAE}" type="presParOf" srcId="{5F115F74-FEAD-4B99-8F6A-212BACABF79F}" destId="{74EDE75B-899C-4F6D-B385-35F77E6BCDDB}" srcOrd="3" destOrd="0" presId="urn:microsoft.com/office/officeart/2018/2/layout/IconVerticalSolidList"/>
    <dgm:cxn modelId="{B9D285DD-0666-45F0-8BCE-3B498DB05AC1}" type="presParOf" srcId="{3EA00266-1949-4C28-B972-30E8256EDD83}" destId="{39348671-BAFF-4036-989C-648B76F9ED06}" srcOrd="1" destOrd="0" presId="urn:microsoft.com/office/officeart/2018/2/layout/IconVerticalSolidList"/>
    <dgm:cxn modelId="{2C6DBFFA-B6F1-47D0-B02C-6EB3DC92CFFF}" type="presParOf" srcId="{3EA00266-1949-4C28-B972-30E8256EDD83}" destId="{8EE19C8E-7587-4541-B117-1141FE5A1F24}" srcOrd="2" destOrd="0" presId="urn:microsoft.com/office/officeart/2018/2/layout/IconVerticalSolidList"/>
    <dgm:cxn modelId="{F350A964-3EE7-452B-98B3-B797F58B673F}" type="presParOf" srcId="{8EE19C8E-7587-4541-B117-1141FE5A1F24}" destId="{FF462CB0-72E6-4431-A4EB-BAE3831EACF9}" srcOrd="0" destOrd="0" presId="urn:microsoft.com/office/officeart/2018/2/layout/IconVerticalSolidList"/>
    <dgm:cxn modelId="{E9587A8B-5EA8-406E-AEF4-501487BCB306}" type="presParOf" srcId="{8EE19C8E-7587-4541-B117-1141FE5A1F24}" destId="{DF268211-E978-498A-9C2E-C63A56F2D76C}" srcOrd="1" destOrd="0" presId="urn:microsoft.com/office/officeart/2018/2/layout/IconVerticalSolidList"/>
    <dgm:cxn modelId="{557B0EB2-BCC7-4CBC-98FC-FC9C50A2A553}" type="presParOf" srcId="{8EE19C8E-7587-4541-B117-1141FE5A1F24}" destId="{7E4BBE80-FF55-442E-817F-46E0F69C9027}" srcOrd="2" destOrd="0" presId="urn:microsoft.com/office/officeart/2018/2/layout/IconVerticalSolidList"/>
    <dgm:cxn modelId="{76F2A9E8-4D4D-4DC2-8E91-B8DF07C2B5EE}" type="presParOf" srcId="{8EE19C8E-7587-4541-B117-1141FE5A1F24}" destId="{3CBF3175-2054-407E-BFDC-2ACD42D3DB5A}" srcOrd="3" destOrd="0" presId="urn:microsoft.com/office/officeart/2018/2/layout/IconVerticalSolidList"/>
    <dgm:cxn modelId="{7F53C6E9-3DC5-447A-AE69-DFCE11D9C45A}" type="presParOf" srcId="{3EA00266-1949-4C28-B972-30E8256EDD83}" destId="{8B489B91-CFA8-4D5E-A8CF-7A63E6B785E5}" srcOrd="3" destOrd="0" presId="urn:microsoft.com/office/officeart/2018/2/layout/IconVerticalSolidList"/>
    <dgm:cxn modelId="{19986EF5-6528-425B-A8B9-2E17CBF638FF}" type="presParOf" srcId="{3EA00266-1949-4C28-B972-30E8256EDD83}" destId="{F173A9CD-9E50-4A76-B6C0-8F647952EC20}" srcOrd="4" destOrd="0" presId="urn:microsoft.com/office/officeart/2018/2/layout/IconVerticalSolidList"/>
    <dgm:cxn modelId="{58AC793E-6A63-4B53-9A0D-5B8B025ADBCC}" type="presParOf" srcId="{F173A9CD-9E50-4A76-B6C0-8F647952EC20}" destId="{00E2FA68-4210-424F-827D-1D5355696BE9}" srcOrd="0" destOrd="0" presId="urn:microsoft.com/office/officeart/2018/2/layout/IconVerticalSolidList"/>
    <dgm:cxn modelId="{841830BD-35C2-4CCF-81C1-46CDF815783F}" type="presParOf" srcId="{F173A9CD-9E50-4A76-B6C0-8F647952EC20}" destId="{CBE2AAB2-3A3F-4CC6-8005-7A1B8BD6B41A}" srcOrd="1" destOrd="0" presId="urn:microsoft.com/office/officeart/2018/2/layout/IconVerticalSolidList"/>
    <dgm:cxn modelId="{922FA68C-7D60-4E5F-85B7-7B661A9ADA6E}" type="presParOf" srcId="{F173A9CD-9E50-4A76-B6C0-8F647952EC20}" destId="{0578CE40-2E3B-47EE-8979-6240135ABEDD}" srcOrd="2" destOrd="0" presId="urn:microsoft.com/office/officeart/2018/2/layout/IconVerticalSolidList"/>
    <dgm:cxn modelId="{ED2729DC-AFC3-4697-9041-3FA6FAFB2961}" type="presParOf" srcId="{F173A9CD-9E50-4A76-B6C0-8F647952EC20}" destId="{95AE3462-FD09-4BA8-A90E-4032E0CD31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43A2B-5137-4AAD-BDEB-C307D973D9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34D64A9-B0CE-429D-80AD-D03B4EFEB9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Work the Concession Stand ($50 fine for no-show)</a:t>
          </a:r>
          <a:endParaRPr lang="en-US"/>
        </a:p>
      </dgm:t>
    </dgm:pt>
    <dgm:pt modelId="{9E81BD1E-3A8D-45B7-A1EE-10C88F34961B}" type="parTrans" cxnId="{DECDBE98-1549-43AE-AE14-BB48D9B2D80F}">
      <dgm:prSet/>
      <dgm:spPr/>
      <dgm:t>
        <a:bodyPr/>
        <a:lstStyle/>
        <a:p>
          <a:endParaRPr lang="en-US"/>
        </a:p>
      </dgm:t>
    </dgm:pt>
    <dgm:pt modelId="{5CF5022A-5871-419A-89F1-0C16F48598AC}" type="sibTrans" cxnId="{DECDBE98-1549-43AE-AE14-BB48D9B2D80F}">
      <dgm:prSet/>
      <dgm:spPr/>
      <dgm:t>
        <a:bodyPr/>
        <a:lstStyle/>
        <a:p>
          <a:endParaRPr lang="en-US"/>
        </a:p>
      </dgm:t>
    </dgm:pt>
    <dgm:pt modelId="{DDAC601F-DB4D-473E-998C-EFB40830F7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Provide One Team Meal</a:t>
          </a:r>
          <a:endParaRPr lang="en-US"/>
        </a:p>
      </dgm:t>
    </dgm:pt>
    <dgm:pt modelId="{5FCAF2C1-4928-410D-AF28-871AAFC44C18}" type="parTrans" cxnId="{418BCDDF-1C7F-4046-9943-C5C1EA7809D3}">
      <dgm:prSet/>
      <dgm:spPr/>
      <dgm:t>
        <a:bodyPr/>
        <a:lstStyle/>
        <a:p>
          <a:endParaRPr lang="en-US"/>
        </a:p>
      </dgm:t>
    </dgm:pt>
    <dgm:pt modelId="{1371B481-0132-49C1-8F5A-C013ED0D3820}" type="sibTrans" cxnId="{418BCDDF-1C7F-4046-9943-C5C1EA7809D3}">
      <dgm:prSet/>
      <dgm:spPr/>
      <dgm:t>
        <a:bodyPr/>
        <a:lstStyle/>
        <a:p>
          <a:endParaRPr lang="en-US"/>
        </a:p>
      </dgm:t>
    </dgm:pt>
    <dgm:pt modelId="{4DA3F804-E812-4EB6-92AC-99A5BB89F6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Assist Transporting Player, if needed</a:t>
          </a:r>
          <a:endParaRPr lang="en-US"/>
        </a:p>
      </dgm:t>
    </dgm:pt>
    <dgm:pt modelId="{AA056006-A5CD-4CDB-9773-EF24D3A1018F}" type="parTrans" cxnId="{82F11CD2-CC0E-469D-A1D7-D44010842A63}">
      <dgm:prSet/>
      <dgm:spPr/>
      <dgm:t>
        <a:bodyPr/>
        <a:lstStyle/>
        <a:p>
          <a:endParaRPr lang="en-US"/>
        </a:p>
      </dgm:t>
    </dgm:pt>
    <dgm:pt modelId="{C5711A14-8720-4B57-B230-F36C5C9F54B5}" type="sibTrans" cxnId="{82F11CD2-CC0E-469D-A1D7-D44010842A63}">
      <dgm:prSet/>
      <dgm:spPr/>
      <dgm:t>
        <a:bodyPr/>
        <a:lstStyle/>
        <a:p>
          <a:endParaRPr lang="en-US"/>
        </a:p>
      </dgm:t>
    </dgm:pt>
    <dgm:pt modelId="{ED8099E7-3689-46CE-B059-F9B7640E67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Get Connected &amp; Support the Club</a:t>
          </a:r>
          <a:endParaRPr lang="en-US" dirty="0"/>
        </a:p>
      </dgm:t>
    </dgm:pt>
    <dgm:pt modelId="{C1002EE2-EF75-46C0-B688-01FAB89C3668}" type="parTrans" cxnId="{CC6FB011-C9EE-41D9-B20A-13360426BB02}">
      <dgm:prSet/>
      <dgm:spPr/>
      <dgm:t>
        <a:bodyPr/>
        <a:lstStyle/>
        <a:p>
          <a:endParaRPr lang="en-US"/>
        </a:p>
      </dgm:t>
    </dgm:pt>
    <dgm:pt modelId="{CA577898-9FD4-48E0-A45C-8B7F9D97B9A7}" type="sibTrans" cxnId="{CC6FB011-C9EE-41D9-B20A-13360426BB02}">
      <dgm:prSet/>
      <dgm:spPr/>
      <dgm:t>
        <a:bodyPr/>
        <a:lstStyle/>
        <a:p>
          <a:endParaRPr lang="en-US"/>
        </a:p>
      </dgm:t>
    </dgm:pt>
    <dgm:pt modelId="{521252E4-B99F-4793-96FC-FD3587EC21BE}" type="pres">
      <dgm:prSet presAssocID="{41D43A2B-5137-4AAD-BDEB-C307D973D908}" presName="root" presStyleCnt="0">
        <dgm:presLayoutVars>
          <dgm:dir/>
          <dgm:resizeHandles val="exact"/>
        </dgm:presLayoutVars>
      </dgm:prSet>
      <dgm:spPr/>
    </dgm:pt>
    <dgm:pt modelId="{E0BE9D07-3EC0-46D0-AF50-CE02E35180AF}" type="pres">
      <dgm:prSet presAssocID="{B34D64A9-B0CE-429D-80AD-D03B4EFEB919}" presName="compNode" presStyleCnt="0"/>
      <dgm:spPr/>
    </dgm:pt>
    <dgm:pt modelId="{9F1FE784-DCBC-4238-B3DD-001561CB38A0}" type="pres">
      <dgm:prSet presAssocID="{B34D64A9-B0CE-429D-80AD-D03B4EFEB919}" presName="bgRect" presStyleLbl="bgShp" presStyleIdx="0" presStyleCnt="4"/>
      <dgm:spPr/>
    </dgm:pt>
    <dgm:pt modelId="{5492149F-EAAD-49C7-A601-545E69591E8E}" type="pres">
      <dgm:prSet presAssocID="{B34D64A9-B0CE-429D-80AD-D03B4EFEB9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pcorn"/>
        </a:ext>
      </dgm:extLst>
    </dgm:pt>
    <dgm:pt modelId="{B8769841-04CF-47E5-BDEE-C6AA28DFF569}" type="pres">
      <dgm:prSet presAssocID="{B34D64A9-B0CE-429D-80AD-D03B4EFEB919}" presName="spaceRect" presStyleCnt="0"/>
      <dgm:spPr/>
    </dgm:pt>
    <dgm:pt modelId="{C2B1725B-A015-493C-81DD-C51651F1F0B0}" type="pres">
      <dgm:prSet presAssocID="{B34D64A9-B0CE-429D-80AD-D03B4EFEB919}" presName="parTx" presStyleLbl="revTx" presStyleIdx="0" presStyleCnt="4">
        <dgm:presLayoutVars>
          <dgm:chMax val="0"/>
          <dgm:chPref val="0"/>
        </dgm:presLayoutVars>
      </dgm:prSet>
      <dgm:spPr/>
    </dgm:pt>
    <dgm:pt modelId="{D34D3D20-5FD2-441B-A762-06621B827A90}" type="pres">
      <dgm:prSet presAssocID="{5CF5022A-5871-419A-89F1-0C16F48598AC}" presName="sibTrans" presStyleCnt="0"/>
      <dgm:spPr/>
    </dgm:pt>
    <dgm:pt modelId="{57B11797-9708-4782-94C1-E80F3A414DE3}" type="pres">
      <dgm:prSet presAssocID="{DDAC601F-DB4D-473E-998C-EFB40830F70C}" presName="compNode" presStyleCnt="0"/>
      <dgm:spPr/>
    </dgm:pt>
    <dgm:pt modelId="{69DA1C04-2C2A-4B99-8118-BD9B586C5653}" type="pres">
      <dgm:prSet presAssocID="{DDAC601F-DB4D-473E-998C-EFB40830F70C}" presName="bgRect" presStyleLbl="bgShp" presStyleIdx="1" presStyleCnt="4"/>
      <dgm:spPr/>
    </dgm:pt>
    <dgm:pt modelId="{D6BB62FF-9497-47B4-A2F7-1CE88099F09A}" type="pres">
      <dgm:prSet presAssocID="{DDAC601F-DB4D-473E-998C-EFB40830F7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1AD0AC46-F171-4A03-8755-715401F5DBA1}" type="pres">
      <dgm:prSet presAssocID="{DDAC601F-DB4D-473E-998C-EFB40830F70C}" presName="spaceRect" presStyleCnt="0"/>
      <dgm:spPr/>
    </dgm:pt>
    <dgm:pt modelId="{9272EF95-0348-48E2-B7C3-15CCB3145BF3}" type="pres">
      <dgm:prSet presAssocID="{DDAC601F-DB4D-473E-998C-EFB40830F70C}" presName="parTx" presStyleLbl="revTx" presStyleIdx="1" presStyleCnt="4">
        <dgm:presLayoutVars>
          <dgm:chMax val="0"/>
          <dgm:chPref val="0"/>
        </dgm:presLayoutVars>
      </dgm:prSet>
      <dgm:spPr/>
    </dgm:pt>
    <dgm:pt modelId="{191FE3A7-0447-448C-AC33-F3359AC3DCE9}" type="pres">
      <dgm:prSet presAssocID="{1371B481-0132-49C1-8F5A-C013ED0D3820}" presName="sibTrans" presStyleCnt="0"/>
      <dgm:spPr/>
    </dgm:pt>
    <dgm:pt modelId="{71C8E3BE-F1CA-4DD0-8F3A-9CB538D90027}" type="pres">
      <dgm:prSet presAssocID="{4DA3F804-E812-4EB6-92AC-99A5BB89F6A3}" presName="compNode" presStyleCnt="0"/>
      <dgm:spPr/>
    </dgm:pt>
    <dgm:pt modelId="{ABC5234E-255E-4767-A63B-7B6F5C5A8466}" type="pres">
      <dgm:prSet presAssocID="{4DA3F804-E812-4EB6-92AC-99A5BB89F6A3}" presName="bgRect" presStyleLbl="bgShp" presStyleIdx="2" presStyleCnt="4"/>
      <dgm:spPr/>
    </dgm:pt>
    <dgm:pt modelId="{0FBF1B43-835A-4D97-A8B3-E4B528C70C88}" type="pres">
      <dgm:prSet presAssocID="{4DA3F804-E812-4EB6-92AC-99A5BB89F6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BFFD9785-3AC1-4F86-9164-8940629428ED}" type="pres">
      <dgm:prSet presAssocID="{4DA3F804-E812-4EB6-92AC-99A5BB89F6A3}" presName="spaceRect" presStyleCnt="0"/>
      <dgm:spPr/>
    </dgm:pt>
    <dgm:pt modelId="{62B3B486-0E13-4EAD-B27F-04AF62A97145}" type="pres">
      <dgm:prSet presAssocID="{4DA3F804-E812-4EB6-92AC-99A5BB89F6A3}" presName="parTx" presStyleLbl="revTx" presStyleIdx="2" presStyleCnt="4">
        <dgm:presLayoutVars>
          <dgm:chMax val="0"/>
          <dgm:chPref val="0"/>
        </dgm:presLayoutVars>
      </dgm:prSet>
      <dgm:spPr/>
    </dgm:pt>
    <dgm:pt modelId="{438D5A59-6716-4C92-948A-8EDB70426934}" type="pres">
      <dgm:prSet presAssocID="{C5711A14-8720-4B57-B230-F36C5C9F54B5}" presName="sibTrans" presStyleCnt="0"/>
      <dgm:spPr/>
    </dgm:pt>
    <dgm:pt modelId="{D0BE2996-26FC-4C51-A7EC-3E4CE7E822D5}" type="pres">
      <dgm:prSet presAssocID="{ED8099E7-3689-46CE-B059-F9B7640E67E5}" presName="compNode" presStyleCnt="0"/>
      <dgm:spPr/>
    </dgm:pt>
    <dgm:pt modelId="{D0868018-02FB-4CDD-BA93-44863AF2FFD5}" type="pres">
      <dgm:prSet presAssocID="{ED8099E7-3689-46CE-B059-F9B7640E67E5}" presName="bgRect" presStyleLbl="bgShp" presStyleIdx="3" presStyleCnt="4"/>
      <dgm:spPr/>
    </dgm:pt>
    <dgm:pt modelId="{40D1C077-490D-41A7-8A22-9D96C799B062}" type="pres">
      <dgm:prSet presAssocID="{ED8099E7-3689-46CE-B059-F9B7640E67E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B330202A-EC3A-43EB-9FA2-88181C0B22B0}" type="pres">
      <dgm:prSet presAssocID="{ED8099E7-3689-46CE-B059-F9B7640E67E5}" presName="spaceRect" presStyleCnt="0"/>
      <dgm:spPr/>
    </dgm:pt>
    <dgm:pt modelId="{5DCFCD95-8FB7-403E-BBBB-A4246B07A01D}" type="pres">
      <dgm:prSet presAssocID="{ED8099E7-3689-46CE-B059-F9B7640E67E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FE0600-CB3F-4223-ABCF-61A789E4739D}" type="presOf" srcId="{4DA3F804-E812-4EB6-92AC-99A5BB89F6A3}" destId="{62B3B486-0E13-4EAD-B27F-04AF62A97145}" srcOrd="0" destOrd="0" presId="urn:microsoft.com/office/officeart/2018/2/layout/IconVerticalSolidList"/>
    <dgm:cxn modelId="{CC6FB011-C9EE-41D9-B20A-13360426BB02}" srcId="{41D43A2B-5137-4AAD-BDEB-C307D973D908}" destId="{ED8099E7-3689-46CE-B059-F9B7640E67E5}" srcOrd="3" destOrd="0" parTransId="{C1002EE2-EF75-46C0-B688-01FAB89C3668}" sibTransId="{CA577898-9FD4-48E0-A45C-8B7F9D97B9A7}"/>
    <dgm:cxn modelId="{D673A01D-C016-44DD-A5C5-5ADD198F0B94}" type="presOf" srcId="{DDAC601F-DB4D-473E-998C-EFB40830F70C}" destId="{9272EF95-0348-48E2-B7C3-15CCB3145BF3}" srcOrd="0" destOrd="0" presId="urn:microsoft.com/office/officeart/2018/2/layout/IconVerticalSolidList"/>
    <dgm:cxn modelId="{515A9D2B-610C-47B6-8EDD-1252CC008EEB}" type="presOf" srcId="{ED8099E7-3689-46CE-B059-F9B7640E67E5}" destId="{5DCFCD95-8FB7-403E-BBBB-A4246B07A01D}" srcOrd="0" destOrd="0" presId="urn:microsoft.com/office/officeart/2018/2/layout/IconVerticalSolidList"/>
    <dgm:cxn modelId="{E1741483-509D-4EA6-9073-B9219ED83B0A}" type="presOf" srcId="{B34D64A9-B0CE-429D-80AD-D03B4EFEB919}" destId="{C2B1725B-A015-493C-81DD-C51651F1F0B0}" srcOrd="0" destOrd="0" presId="urn:microsoft.com/office/officeart/2018/2/layout/IconVerticalSolidList"/>
    <dgm:cxn modelId="{DECDBE98-1549-43AE-AE14-BB48D9B2D80F}" srcId="{41D43A2B-5137-4AAD-BDEB-C307D973D908}" destId="{B34D64A9-B0CE-429D-80AD-D03B4EFEB919}" srcOrd="0" destOrd="0" parTransId="{9E81BD1E-3A8D-45B7-A1EE-10C88F34961B}" sibTransId="{5CF5022A-5871-419A-89F1-0C16F48598AC}"/>
    <dgm:cxn modelId="{82F11CD2-CC0E-469D-A1D7-D44010842A63}" srcId="{41D43A2B-5137-4AAD-BDEB-C307D973D908}" destId="{4DA3F804-E812-4EB6-92AC-99A5BB89F6A3}" srcOrd="2" destOrd="0" parTransId="{AA056006-A5CD-4CDB-9773-EF24D3A1018F}" sibTransId="{C5711A14-8720-4B57-B230-F36C5C9F54B5}"/>
    <dgm:cxn modelId="{09DDD5D9-E415-4221-BF5E-D2A8BC6B888B}" type="presOf" srcId="{41D43A2B-5137-4AAD-BDEB-C307D973D908}" destId="{521252E4-B99F-4793-96FC-FD3587EC21BE}" srcOrd="0" destOrd="0" presId="urn:microsoft.com/office/officeart/2018/2/layout/IconVerticalSolidList"/>
    <dgm:cxn modelId="{418BCDDF-1C7F-4046-9943-C5C1EA7809D3}" srcId="{41D43A2B-5137-4AAD-BDEB-C307D973D908}" destId="{DDAC601F-DB4D-473E-998C-EFB40830F70C}" srcOrd="1" destOrd="0" parTransId="{5FCAF2C1-4928-410D-AF28-871AAFC44C18}" sibTransId="{1371B481-0132-49C1-8F5A-C013ED0D3820}"/>
    <dgm:cxn modelId="{11846305-70F5-4543-B690-A2035D0C64D9}" type="presParOf" srcId="{521252E4-B99F-4793-96FC-FD3587EC21BE}" destId="{E0BE9D07-3EC0-46D0-AF50-CE02E35180AF}" srcOrd="0" destOrd="0" presId="urn:microsoft.com/office/officeart/2018/2/layout/IconVerticalSolidList"/>
    <dgm:cxn modelId="{18D28309-F828-40B8-B78E-65672C2EB2C4}" type="presParOf" srcId="{E0BE9D07-3EC0-46D0-AF50-CE02E35180AF}" destId="{9F1FE784-DCBC-4238-B3DD-001561CB38A0}" srcOrd="0" destOrd="0" presId="urn:microsoft.com/office/officeart/2018/2/layout/IconVerticalSolidList"/>
    <dgm:cxn modelId="{E60CD41F-288F-4AB7-BB62-1A7F4E4EC98B}" type="presParOf" srcId="{E0BE9D07-3EC0-46D0-AF50-CE02E35180AF}" destId="{5492149F-EAAD-49C7-A601-545E69591E8E}" srcOrd="1" destOrd="0" presId="urn:microsoft.com/office/officeart/2018/2/layout/IconVerticalSolidList"/>
    <dgm:cxn modelId="{54E06BC7-4470-48CE-9EE8-DAF145B727C3}" type="presParOf" srcId="{E0BE9D07-3EC0-46D0-AF50-CE02E35180AF}" destId="{B8769841-04CF-47E5-BDEE-C6AA28DFF569}" srcOrd="2" destOrd="0" presId="urn:microsoft.com/office/officeart/2018/2/layout/IconVerticalSolidList"/>
    <dgm:cxn modelId="{3A7DF735-2B51-4591-AED8-C46FEBF65FCE}" type="presParOf" srcId="{E0BE9D07-3EC0-46D0-AF50-CE02E35180AF}" destId="{C2B1725B-A015-493C-81DD-C51651F1F0B0}" srcOrd="3" destOrd="0" presId="urn:microsoft.com/office/officeart/2018/2/layout/IconVerticalSolidList"/>
    <dgm:cxn modelId="{2AC21DDC-1921-4610-A048-E8221B07E923}" type="presParOf" srcId="{521252E4-B99F-4793-96FC-FD3587EC21BE}" destId="{D34D3D20-5FD2-441B-A762-06621B827A90}" srcOrd="1" destOrd="0" presId="urn:microsoft.com/office/officeart/2018/2/layout/IconVerticalSolidList"/>
    <dgm:cxn modelId="{082C42EE-D7EC-4603-B52A-56C383307E30}" type="presParOf" srcId="{521252E4-B99F-4793-96FC-FD3587EC21BE}" destId="{57B11797-9708-4782-94C1-E80F3A414DE3}" srcOrd="2" destOrd="0" presId="urn:microsoft.com/office/officeart/2018/2/layout/IconVerticalSolidList"/>
    <dgm:cxn modelId="{EE12B91C-36E6-4C71-8800-F577857A1AEC}" type="presParOf" srcId="{57B11797-9708-4782-94C1-E80F3A414DE3}" destId="{69DA1C04-2C2A-4B99-8118-BD9B586C5653}" srcOrd="0" destOrd="0" presId="urn:microsoft.com/office/officeart/2018/2/layout/IconVerticalSolidList"/>
    <dgm:cxn modelId="{9C98A3EE-EE2F-4F14-9A0A-DF22AFEA2880}" type="presParOf" srcId="{57B11797-9708-4782-94C1-E80F3A414DE3}" destId="{D6BB62FF-9497-47B4-A2F7-1CE88099F09A}" srcOrd="1" destOrd="0" presId="urn:microsoft.com/office/officeart/2018/2/layout/IconVerticalSolidList"/>
    <dgm:cxn modelId="{A1B841E0-2B64-4196-BFD5-FABE72D577EE}" type="presParOf" srcId="{57B11797-9708-4782-94C1-E80F3A414DE3}" destId="{1AD0AC46-F171-4A03-8755-715401F5DBA1}" srcOrd="2" destOrd="0" presId="urn:microsoft.com/office/officeart/2018/2/layout/IconVerticalSolidList"/>
    <dgm:cxn modelId="{64981E63-7B39-40A9-B0F1-ABBDB69329B9}" type="presParOf" srcId="{57B11797-9708-4782-94C1-E80F3A414DE3}" destId="{9272EF95-0348-48E2-B7C3-15CCB3145BF3}" srcOrd="3" destOrd="0" presId="urn:microsoft.com/office/officeart/2018/2/layout/IconVerticalSolidList"/>
    <dgm:cxn modelId="{A63CF02F-F6CB-45C1-A65C-3EDACB222A87}" type="presParOf" srcId="{521252E4-B99F-4793-96FC-FD3587EC21BE}" destId="{191FE3A7-0447-448C-AC33-F3359AC3DCE9}" srcOrd="3" destOrd="0" presId="urn:microsoft.com/office/officeart/2018/2/layout/IconVerticalSolidList"/>
    <dgm:cxn modelId="{7A328E5A-642B-4C6A-B5B8-006EF9B129F0}" type="presParOf" srcId="{521252E4-B99F-4793-96FC-FD3587EC21BE}" destId="{71C8E3BE-F1CA-4DD0-8F3A-9CB538D90027}" srcOrd="4" destOrd="0" presId="urn:microsoft.com/office/officeart/2018/2/layout/IconVerticalSolidList"/>
    <dgm:cxn modelId="{5D79637F-E416-44AB-8152-AEC8C0E2EB1E}" type="presParOf" srcId="{71C8E3BE-F1CA-4DD0-8F3A-9CB538D90027}" destId="{ABC5234E-255E-4767-A63B-7B6F5C5A8466}" srcOrd="0" destOrd="0" presId="urn:microsoft.com/office/officeart/2018/2/layout/IconVerticalSolidList"/>
    <dgm:cxn modelId="{73928B10-A81F-4E2E-8BA3-1D01F74BEF7F}" type="presParOf" srcId="{71C8E3BE-F1CA-4DD0-8F3A-9CB538D90027}" destId="{0FBF1B43-835A-4D97-A8B3-E4B528C70C88}" srcOrd="1" destOrd="0" presId="urn:microsoft.com/office/officeart/2018/2/layout/IconVerticalSolidList"/>
    <dgm:cxn modelId="{CB24D1DF-7FE2-4EF5-8848-EEA08D0D7236}" type="presParOf" srcId="{71C8E3BE-F1CA-4DD0-8F3A-9CB538D90027}" destId="{BFFD9785-3AC1-4F86-9164-8940629428ED}" srcOrd="2" destOrd="0" presId="urn:microsoft.com/office/officeart/2018/2/layout/IconVerticalSolidList"/>
    <dgm:cxn modelId="{530776C2-DDBB-4302-BC71-642F4A639C59}" type="presParOf" srcId="{71C8E3BE-F1CA-4DD0-8F3A-9CB538D90027}" destId="{62B3B486-0E13-4EAD-B27F-04AF62A97145}" srcOrd="3" destOrd="0" presId="urn:microsoft.com/office/officeart/2018/2/layout/IconVerticalSolidList"/>
    <dgm:cxn modelId="{933B86F1-62DD-4DA3-871F-D1AD09434CA9}" type="presParOf" srcId="{521252E4-B99F-4793-96FC-FD3587EC21BE}" destId="{438D5A59-6716-4C92-948A-8EDB70426934}" srcOrd="5" destOrd="0" presId="urn:microsoft.com/office/officeart/2018/2/layout/IconVerticalSolidList"/>
    <dgm:cxn modelId="{CE00EECB-1FCA-40C3-911F-4607823D566C}" type="presParOf" srcId="{521252E4-B99F-4793-96FC-FD3587EC21BE}" destId="{D0BE2996-26FC-4C51-A7EC-3E4CE7E822D5}" srcOrd="6" destOrd="0" presId="urn:microsoft.com/office/officeart/2018/2/layout/IconVerticalSolidList"/>
    <dgm:cxn modelId="{4EE739CF-B457-41BA-812A-82ACE8A5D7DF}" type="presParOf" srcId="{D0BE2996-26FC-4C51-A7EC-3E4CE7E822D5}" destId="{D0868018-02FB-4CDD-BA93-44863AF2FFD5}" srcOrd="0" destOrd="0" presId="urn:microsoft.com/office/officeart/2018/2/layout/IconVerticalSolidList"/>
    <dgm:cxn modelId="{16ED72C9-B54D-4CF8-B940-7A6FD023530B}" type="presParOf" srcId="{D0BE2996-26FC-4C51-A7EC-3E4CE7E822D5}" destId="{40D1C077-490D-41A7-8A22-9D96C799B062}" srcOrd="1" destOrd="0" presId="urn:microsoft.com/office/officeart/2018/2/layout/IconVerticalSolidList"/>
    <dgm:cxn modelId="{054EF112-950E-48AF-9926-768592840234}" type="presParOf" srcId="{D0BE2996-26FC-4C51-A7EC-3E4CE7E822D5}" destId="{B330202A-EC3A-43EB-9FA2-88181C0B22B0}" srcOrd="2" destOrd="0" presId="urn:microsoft.com/office/officeart/2018/2/layout/IconVerticalSolidList"/>
    <dgm:cxn modelId="{B9520AA8-ABAA-4A41-8A55-BF161E85DEBB}" type="presParOf" srcId="{D0BE2996-26FC-4C51-A7EC-3E4CE7E822D5}" destId="{5DCFCD95-8FB7-403E-BBBB-A4246B07A0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8A80B-5C8F-4B58-9EBD-5537FC61790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F404400-5AFD-40F9-8C5F-D76BCC86BF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Ways to Pay:</a:t>
          </a:r>
          <a:endParaRPr lang="en-US"/>
        </a:p>
      </dgm:t>
    </dgm:pt>
    <dgm:pt modelId="{589E480A-CDCE-4584-83CA-0CA8F880E6AE}" type="parTrans" cxnId="{24D8085C-FA51-4F4E-8CA1-0BA938D4ECF5}">
      <dgm:prSet/>
      <dgm:spPr/>
      <dgm:t>
        <a:bodyPr/>
        <a:lstStyle/>
        <a:p>
          <a:endParaRPr lang="en-US"/>
        </a:p>
      </dgm:t>
    </dgm:pt>
    <dgm:pt modelId="{A81B7178-04A0-4F58-B4C9-F7D61C941838}" type="sibTrans" cxnId="{24D8085C-FA51-4F4E-8CA1-0BA938D4ECF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485662-09E6-4516-B833-F99CE90985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Venmo - @KMHS-Soccer - (w/child’s name)</a:t>
          </a:r>
          <a:endParaRPr lang="en-US"/>
        </a:p>
      </dgm:t>
    </dgm:pt>
    <dgm:pt modelId="{0FE835E6-080F-4032-B0CF-EB3678B8EC85}" type="parTrans" cxnId="{A5EDA956-1526-4C8B-B9D3-CD3953FFA921}">
      <dgm:prSet/>
      <dgm:spPr/>
      <dgm:t>
        <a:bodyPr/>
        <a:lstStyle/>
        <a:p>
          <a:endParaRPr lang="en-US"/>
        </a:p>
      </dgm:t>
    </dgm:pt>
    <dgm:pt modelId="{53F73B11-50D6-4419-9F77-C995A2273417}" type="sibTrans" cxnId="{A5EDA956-1526-4C8B-B9D3-CD3953FFA9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E7EA8A-1B77-4C34-8C07-FDC2B0FA4C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Zelle - </a:t>
          </a:r>
          <a:r>
            <a:rPr lang="en-US" b="1" u="sng">
              <a:hlinkClick xmlns:r="http://schemas.openxmlformats.org/officeDocument/2006/relationships" r:id="rId1"/>
            </a:rPr>
            <a:t>KMHS.Soccer.Booster@gmail.com</a:t>
          </a:r>
          <a:endParaRPr lang="en-US"/>
        </a:p>
      </dgm:t>
    </dgm:pt>
    <dgm:pt modelId="{27542E42-F35C-4D97-ABC1-75927A0595EC}" type="parTrans" cxnId="{D6759CF6-D4D5-4D2C-ABFC-6422CECFBF2D}">
      <dgm:prSet/>
      <dgm:spPr/>
      <dgm:t>
        <a:bodyPr/>
        <a:lstStyle/>
        <a:p>
          <a:endParaRPr lang="en-US"/>
        </a:p>
      </dgm:t>
    </dgm:pt>
    <dgm:pt modelId="{31CAE7B6-1AF7-4874-A16C-8B3A1B8ADFDA}" type="sibTrans" cxnId="{D6759CF6-D4D5-4D2C-ABFC-6422CECFBF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C100AE-5105-480E-8EE6-597F6DD3A8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Cash or Check: Payable to KMHS Soccer Booster Club – delivered to a board member</a:t>
          </a:r>
          <a:endParaRPr lang="en-US" dirty="0"/>
        </a:p>
      </dgm:t>
    </dgm:pt>
    <dgm:pt modelId="{46487AAA-E607-49D7-B827-5188397AB617}" type="parTrans" cxnId="{DAACED38-C552-4C9D-9B56-A4708942D05C}">
      <dgm:prSet/>
      <dgm:spPr/>
      <dgm:t>
        <a:bodyPr/>
        <a:lstStyle/>
        <a:p>
          <a:endParaRPr lang="en-US"/>
        </a:p>
      </dgm:t>
    </dgm:pt>
    <dgm:pt modelId="{D978FBAA-9859-4958-BA78-F8B523AFF07C}" type="sibTrans" cxnId="{DAACED38-C552-4C9D-9B56-A4708942D05C}">
      <dgm:prSet/>
      <dgm:spPr/>
      <dgm:t>
        <a:bodyPr/>
        <a:lstStyle/>
        <a:p>
          <a:endParaRPr lang="en-US"/>
        </a:p>
      </dgm:t>
    </dgm:pt>
    <dgm:pt modelId="{0B3C5DE6-B593-4299-A968-C74C2BDA3AC1}" type="pres">
      <dgm:prSet presAssocID="{05D8A80B-5C8F-4B58-9EBD-5537FC617902}" presName="root" presStyleCnt="0">
        <dgm:presLayoutVars>
          <dgm:dir/>
          <dgm:resizeHandles val="exact"/>
        </dgm:presLayoutVars>
      </dgm:prSet>
      <dgm:spPr/>
    </dgm:pt>
    <dgm:pt modelId="{5671C27F-2F7A-439C-8528-BF3EDCD7F9B1}" type="pres">
      <dgm:prSet presAssocID="{05D8A80B-5C8F-4B58-9EBD-5537FC617902}" presName="container" presStyleCnt="0">
        <dgm:presLayoutVars>
          <dgm:dir/>
          <dgm:resizeHandles val="exact"/>
        </dgm:presLayoutVars>
      </dgm:prSet>
      <dgm:spPr/>
    </dgm:pt>
    <dgm:pt modelId="{018140CA-6B88-4155-AF77-5C54565C397D}" type="pres">
      <dgm:prSet presAssocID="{3F404400-5AFD-40F9-8C5F-D76BCC86BF50}" presName="compNode" presStyleCnt="0"/>
      <dgm:spPr/>
    </dgm:pt>
    <dgm:pt modelId="{7F50B4D5-8D31-4FC3-9976-CA4858BE36DD}" type="pres">
      <dgm:prSet presAssocID="{3F404400-5AFD-40F9-8C5F-D76BCC86BF50}" presName="iconBgRect" presStyleLbl="bgShp" presStyleIdx="0" presStyleCnt="4"/>
      <dgm:spPr/>
    </dgm:pt>
    <dgm:pt modelId="{D9791C71-C9C4-42A4-8779-84C98296816F}" type="pres">
      <dgm:prSet presAssocID="{3F404400-5AFD-40F9-8C5F-D76BCC86BF50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EA45D2D-D5D2-43F6-937D-7CAD1EC6A9C3}" type="pres">
      <dgm:prSet presAssocID="{3F404400-5AFD-40F9-8C5F-D76BCC86BF50}" presName="spaceRect" presStyleCnt="0"/>
      <dgm:spPr/>
    </dgm:pt>
    <dgm:pt modelId="{2D3A042E-52F6-4995-8767-FD45B6AF3859}" type="pres">
      <dgm:prSet presAssocID="{3F404400-5AFD-40F9-8C5F-D76BCC86BF50}" presName="textRect" presStyleLbl="revTx" presStyleIdx="0" presStyleCnt="4">
        <dgm:presLayoutVars>
          <dgm:chMax val="1"/>
          <dgm:chPref val="1"/>
        </dgm:presLayoutVars>
      </dgm:prSet>
      <dgm:spPr/>
    </dgm:pt>
    <dgm:pt modelId="{2D5E98E3-2D5F-4566-BAD2-0144DB334D2F}" type="pres">
      <dgm:prSet presAssocID="{A81B7178-04A0-4F58-B4C9-F7D61C941838}" presName="sibTrans" presStyleLbl="sibTrans2D1" presStyleIdx="0" presStyleCnt="0"/>
      <dgm:spPr/>
    </dgm:pt>
    <dgm:pt modelId="{C5093DEE-2A86-4B57-8D06-F1D813F36307}" type="pres">
      <dgm:prSet presAssocID="{71485662-09E6-4516-B833-F99CE9098546}" presName="compNode" presStyleCnt="0"/>
      <dgm:spPr/>
    </dgm:pt>
    <dgm:pt modelId="{87A01D96-DF1D-401F-A227-3E9257A1D5FF}" type="pres">
      <dgm:prSet presAssocID="{71485662-09E6-4516-B833-F99CE9098546}" presName="iconBgRect" presStyleLbl="bgShp" presStyleIdx="1" presStyleCnt="4"/>
      <dgm:spPr/>
    </dgm:pt>
    <dgm:pt modelId="{7B951DDF-5496-4A99-AFD7-7F545F7FF41C}" type="pres">
      <dgm:prSet presAssocID="{71485662-09E6-4516-B833-F99CE9098546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35AC45B0-6578-45DE-A15D-42AC9101FB34}" type="pres">
      <dgm:prSet presAssocID="{71485662-09E6-4516-B833-F99CE9098546}" presName="spaceRect" presStyleCnt="0"/>
      <dgm:spPr/>
    </dgm:pt>
    <dgm:pt modelId="{6CF1625A-B575-4A26-A03C-8DB2F53D0EF4}" type="pres">
      <dgm:prSet presAssocID="{71485662-09E6-4516-B833-F99CE9098546}" presName="textRect" presStyleLbl="revTx" presStyleIdx="1" presStyleCnt="4">
        <dgm:presLayoutVars>
          <dgm:chMax val="1"/>
          <dgm:chPref val="1"/>
        </dgm:presLayoutVars>
      </dgm:prSet>
      <dgm:spPr/>
    </dgm:pt>
    <dgm:pt modelId="{DC60B085-840C-483D-87E7-0A8502EB4757}" type="pres">
      <dgm:prSet presAssocID="{53F73B11-50D6-4419-9F77-C995A2273417}" presName="sibTrans" presStyleLbl="sibTrans2D1" presStyleIdx="0" presStyleCnt="0"/>
      <dgm:spPr/>
    </dgm:pt>
    <dgm:pt modelId="{4CEDEBCE-3400-4B83-9366-42EC9468C4E5}" type="pres">
      <dgm:prSet presAssocID="{DAE7EA8A-1B77-4C34-8C07-FDC2B0FA4CED}" presName="compNode" presStyleCnt="0"/>
      <dgm:spPr/>
    </dgm:pt>
    <dgm:pt modelId="{19130F17-2615-468A-8D0A-A3E24F5A982B}" type="pres">
      <dgm:prSet presAssocID="{DAE7EA8A-1B77-4C34-8C07-FDC2B0FA4CED}" presName="iconBgRect" presStyleLbl="bgShp" presStyleIdx="2" presStyleCnt="4"/>
      <dgm:spPr/>
    </dgm:pt>
    <dgm:pt modelId="{D6B5276B-47E7-4D1E-B170-255D16B6B76C}" type="pres">
      <dgm:prSet presAssocID="{DAE7EA8A-1B77-4C34-8C07-FDC2B0FA4CED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46FEA70-793B-49FB-8E6A-F90F5B50E14F}" type="pres">
      <dgm:prSet presAssocID="{DAE7EA8A-1B77-4C34-8C07-FDC2B0FA4CED}" presName="spaceRect" presStyleCnt="0"/>
      <dgm:spPr/>
    </dgm:pt>
    <dgm:pt modelId="{AEFCAE48-1D6D-4BAB-8D52-FCD3E1487DAE}" type="pres">
      <dgm:prSet presAssocID="{DAE7EA8A-1B77-4C34-8C07-FDC2B0FA4CED}" presName="textRect" presStyleLbl="revTx" presStyleIdx="2" presStyleCnt="4">
        <dgm:presLayoutVars>
          <dgm:chMax val="1"/>
          <dgm:chPref val="1"/>
        </dgm:presLayoutVars>
      </dgm:prSet>
      <dgm:spPr/>
    </dgm:pt>
    <dgm:pt modelId="{F57BEDDC-2DDC-4BD9-B3C8-FF1457378C94}" type="pres">
      <dgm:prSet presAssocID="{31CAE7B6-1AF7-4874-A16C-8B3A1B8ADFDA}" presName="sibTrans" presStyleLbl="sibTrans2D1" presStyleIdx="0" presStyleCnt="0"/>
      <dgm:spPr/>
    </dgm:pt>
    <dgm:pt modelId="{80331D18-42BE-4DF6-B3CC-149D34270151}" type="pres">
      <dgm:prSet presAssocID="{95C100AE-5105-480E-8EE6-597F6DD3A8F6}" presName="compNode" presStyleCnt="0"/>
      <dgm:spPr/>
    </dgm:pt>
    <dgm:pt modelId="{A7E640F5-A76E-49CE-A5F8-DBBE4C3D740C}" type="pres">
      <dgm:prSet presAssocID="{95C100AE-5105-480E-8EE6-597F6DD3A8F6}" presName="iconBgRect" presStyleLbl="bgShp" presStyleIdx="3" presStyleCnt="4"/>
      <dgm:spPr/>
    </dgm:pt>
    <dgm:pt modelId="{4D2C8359-4A17-4954-8891-B3696EF4EB27}" type="pres">
      <dgm:prSet presAssocID="{95C100AE-5105-480E-8EE6-597F6DD3A8F6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DD76BA88-639B-440F-BA31-D0431D485A29}" type="pres">
      <dgm:prSet presAssocID="{95C100AE-5105-480E-8EE6-597F6DD3A8F6}" presName="spaceRect" presStyleCnt="0"/>
      <dgm:spPr/>
    </dgm:pt>
    <dgm:pt modelId="{D72DA2EF-94D6-4ED2-9B00-D4D61B30385C}" type="pres">
      <dgm:prSet presAssocID="{95C100AE-5105-480E-8EE6-597F6DD3A8F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695911-5FE8-45F5-B0D2-A592B8240813}" type="presOf" srcId="{3F404400-5AFD-40F9-8C5F-D76BCC86BF50}" destId="{2D3A042E-52F6-4995-8767-FD45B6AF3859}" srcOrd="0" destOrd="0" presId="urn:microsoft.com/office/officeart/2018/2/layout/IconCircleList"/>
    <dgm:cxn modelId="{51990721-DDD6-4B89-BB26-30D5ED40ABD5}" type="presOf" srcId="{71485662-09E6-4516-B833-F99CE9098546}" destId="{6CF1625A-B575-4A26-A03C-8DB2F53D0EF4}" srcOrd="0" destOrd="0" presId="urn:microsoft.com/office/officeart/2018/2/layout/IconCircleList"/>
    <dgm:cxn modelId="{CEEEC823-E302-41B2-9FCF-766BAED81B1E}" type="presOf" srcId="{05D8A80B-5C8F-4B58-9EBD-5537FC617902}" destId="{0B3C5DE6-B593-4299-A968-C74C2BDA3AC1}" srcOrd="0" destOrd="0" presId="urn:microsoft.com/office/officeart/2018/2/layout/IconCircleList"/>
    <dgm:cxn modelId="{DAACED38-C552-4C9D-9B56-A4708942D05C}" srcId="{05D8A80B-5C8F-4B58-9EBD-5537FC617902}" destId="{95C100AE-5105-480E-8EE6-597F6DD3A8F6}" srcOrd="3" destOrd="0" parTransId="{46487AAA-E607-49D7-B827-5188397AB617}" sibTransId="{D978FBAA-9859-4958-BA78-F8B523AFF07C}"/>
    <dgm:cxn modelId="{24D8085C-FA51-4F4E-8CA1-0BA938D4ECF5}" srcId="{05D8A80B-5C8F-4B58-9EBD-5537FC617902}" destId="{3F404400-5AFD-40F9-8C5F-D76BCC86BF50}" srcOrd="0" destOrd="0" parTransId="{589E480A-CDCE-4584-83CA-0CA8F880E6AE}" sibTransId="{A81B7178-04A0-4F58-B4C9-F7D61C941838}"/>
    <dgm:cxn modelId="{BCAEFE73-B3D6-4CA7-9C25-4174BBCE82C4}" type="presOf" srcId="{31CAE7B6-1AF7-4874-A16C-8B3A1B8ADFDA}" destId="{F57BEDDC-2DDC-4BD9-B3C8-FF1457378C94}" srcOrd="0" destOrd="0" presId="urn:microsoft.com/office/officeart/2018/2/layout/IconCircleList"/>
    <dgm:cxn modelId="{A5EDA956-1526-4C8B-B9D3-CD3953FFA921}" srcId="{05D8A80B-5C8F-4B58-9EBD-5537FC617902}" destId="{71485662-09E6-4516-B833-F99CE9098546}" srcOrd="1" destOrd="0" parTransId="{0FE835E6-080F-4032-B0CF-EB3678B8EC85}" sibTransId="{53F73B11-50D6-4419-9F77-C995A2273417}"/>
    <dgm:cxn modelId="{E0A4807A-3A83-4281-9BCC-4A9206F9E732}" type="presOf" srcId="{A81B7178-04A0-4F58-B4C9-F7D61C941838}" destId="{2D5E98E3-2D5F-4566-BAD2-0144DB334D2F}" srcOrd="0" destOrd="0" presId="urn:microsoft.com/office/officeart/2018/2/layout/IconCircleList"/>
    <dgm:cxn modelId="{7CE550AF-FB92-4BAB-B485-EAF5671D2137}" type="presOf" srcId="{95C100AE-5105-480E-8EE6-597F6DD3A8F6}" destId="{D72DA2EF-94D6-4ED2-9B00-D4D61B30385C}" srcOrd="0" destOrd="0" presId="urn:microsoft.com/office/officeart/2018/2/layout/IconCircleList"/>
    <dgm:cxn modelId="{8E9B93BD-049D-427F-AB46-9B174D9A3206}" type="presOf" srcId="{53F73B11-50D6-4419-9F77-C995A2273417}" destId="{DC60B085-840C-483D-87E7-0A8502EB4757}" srcOrd="0" destOrd="0" presId="urn:microsoft.com/office/officeart/2018/2/layout/IconCircleList"/>
    <dgm:cxn modelId="{DC9BD7E7-3D78-4EB9-BCDB-B761FAFE7256}" type="presOf" srcId="{DAE7EA8A-1B77-4C34-8C07-FDC2B0FA4CED}" destId="{AEFCAE48-1D6D-4BAB-8D52-FCD3E1487DAE}" srcOrd="0" destOrd="0" presId="urn:microsoft.com/office/officeart/2018/2/layout/IconCircleList"/>
    <dgm:cxn modelId="{D6759CF6-D4D5-4D2C-ABFC-6422CECFBF2D}" srcId="{05D8A80B-5C8F-4B58-9EBD-5537FC617902}" destId="{DAE7EA8A-1B77-4C34-8C07-FDC2B0FA4CED}" srcOrd="2" destOrd="0" parTransId="{27542E42-F35C-4D97-ABC1-75927A0595EC}" sibTransId="{31CAE7B6-1AF7-4874-A16C-8B3A1B8ADFDA}"/>
    <dgm:cxn modelId="{44570D97-1917-49D6-A969-49C274EC00D1}" type="presParOf" srcId="{0B3C5DE6-B593-4299-A968-C74C2BDA3AC1}" destId="{5671C27F-2F7A-439C-8528-BF3EDCD7F9B1}" srcOrd="0" destOrd="0" presId="urn:microsoft.com/office/officeart/2018/2/layout/IconCircleList"/>
    <dgm:cxn modelId="{C0DF9296-58AD-4985-B58E-EEE846ADBEC2}" type="presParOf" srcId="{5671C27F-2F7A-439C-8528-BF3EDCD7F9B1}" destId="{018140CA-6B88-4155-AF77-5C54565C397D}" srcOrd="0" destOrd="0" presId="urn:microsoft.com/office/officeart/2018/2/layout/IconCircleList"/>
    <dgm:cxn modelId="{E7B95EC8-624A-4DE9-9019-287D59D12882}" type="presParOf" srcId="{018140CA-6B88-4155-AF77-5C54565C397D}" destId="{7F50B4D5-8D31-4FC3-9976-CA4858BE36DD}" srcOrd="0" destOrd="0" presId="urn:microsoft.com/office/officeart/2018/2/layout/IconCircleList"/>
    <dgm:cxn modelId="{CC48EE86-9311-4376-BC20-95979EF34D2D}" type="presParOf" srcId="{018140CA-6B88-4155-AF77-5C54565C397D}" destId="{D9791C71-C9C4-42A4-8779-84C98296816F}" srcOrd="1" destOrd="0" presId="urn:microsoft.com/office/officeart/2018/2/layout/IconCircleList"/>
    <dgm:cxn modelId="{7361EAA2-6849-4B0D-BFC8-5B4393CB9963}" type="presParOf" srcId="{018140CA-6B88-4155-AF77-5C54565C397D}" destId="{4EA45D2D-D5D2-43F6-937D-7CAD1EC6A9C3}" srcOrd="2" destOrd="0" presId="urn:microsoft.com/office/officeart/2018/2/layout/IconCircleList"/>
    <dgm:cxn modelId="{701747E2-91C8-4AA9-91EA-363039B86D69}" type="presParOf" srcId="{018140CA-6B88-4155-AF77-5C54565C397D}" destId="{2D3A042E-52F6-4995-8767-FD45B6AF3859}" srcOrd="3" destOrd="0" presId="urn:microsoft.com/office/officeart/2018/2/layout/IconCircleList"/>
    <dgm:cxn modelId="{CE54690C-E91F-433D-901F-16387130FBCB}" type="presParOf" srcId="{5671C27F-2F7A-439C-8528-BF3EDCD7F9B1}" destId="{2D5E98E3-2D5F-4566-BAD2-0144DB334D2F}" srcOrd="1" destOrd="0" presId="urn:microsoft.com/office/officeart/2018/2/layout/IconCircleList"/>
    <dgm:cxn modelId="{2274ED64-2D94-4C30-9586-6E2B218B035B}" type="presParOf" srcId="{5671C27F-2F7A-439C-8528-BF3EDCD7F9B1}" destId="{C5093DEE-2A86-4B57-8D06-F1D813F36307}" srcOrd="2" destOrd="0" presId="urn:microsoft.com/office/officeart/2018/2/layout/IconCircleList"/>
    <dgm:cxn modelId="{D697F733-E871-407A-85BA-2208E7AA7079}" type="presParOf" srcId="{C5093DEE-2A86-4B57-8D06-F1D813F36307}" destId="{87A01D96-DF1D-401F-A227-3E9257A1D5FF}" srcOrd="0" destOrd="0" presId="urn:microsoft.com/office/officeart/2018/2/layout/IconCircleList"/>
    <dgm:cxn modelId="{F97CF9DF-EEF2-4360-ACAB-66C7BD11A596}" type="presParOf" srcId="{C5093DEE-2A86-4B57-8D06-F1D813F36307}" destId="{7B951DDF-5496-4A99-AFD7-7F545F7FF41C}" srcOrd="1" destOrd="0" presId="urn:microsoft.com/office/officeart/2018/2/layout/IconCircleList"/>
    <dgm:cxn modelId="{EB8E52F7-9780-4732-A6E4-F19C40D98445}" type="presParOf" srcId="{C5093DEE-2A86-4B57-8D06-F1D813F36307}" destId="{35AC45B0-6578-45DE-A15D-42AC9101FB34}" srcOrd="2" destOrd="0" presId="urn:microsoft.com/office/officeart/2018/2/layout/IconCircleList"/>
    <dgm:cxn modelId="{B2507E79-E318-4541-9435-27D6671550DE}" type="presParOf" srcId="{C5093DEE-2A86-4B57-8D06-F1D813F36307}" destId="{6CF1625A-B575-4A26-A03C-8DB2F53D0EF4}" srcOrd="3" destOrd="0" presId="urn:microsoft.com/office/officeart/2018/2/layout/IconCircleList"/>
    <dgm:cxn modelId="{69A1C428-138B-447A-AD1F-E75B93EEF8A9}" type="presParOf" srcId="{5671C27F-2F7A-439C-8528-BF3EDCD7F9B1}" destId="{DC60B085-840C-483D-87E7-0A8502EB4757}" srcOrd="3" destOrd="0" presId="urn:microsoft.com/office/officeart/2018/2/layout/IconCircleList"/>
    <dgm:cxn modelId="{448F2706-B588-473B-8A35-430482CC35BC}" type="presParOf" srcId="{5671C27F-2F7A-439C-8528-BF3EDCD7F9B1}" destId="{4CEDEBCE-3400-4B83-9366-42EC9468C4E5}" srcOrd="4" destOrd="0" presId="urn:microsoft.com/office/officeart/2018/2/layout/IconCircleList"/>
    <dgm:cxn modelId="{382C8114-6B49-49C9-9DFC-8522D9B9A76B}" type="presParOf" srcId="{4CEDEBCE-3400-4B83-9366-42EC9468C4E5}" destId="{19130F17-2615-468A-8D0A-A3E24F5A982B}" srcOrd="0" destOrd="0" presId="urn:microsoft.com/office/officeart/2018/2/layout/IconCircleList"/>
    <dgm:cxn modelId="{48FF4A85-A4C2-496A-8F0A-44664C8B9AB4}" type="presParOf" srcId="{4CEDEBCE-3400-4B83-9366-42EC9468C4E5}" destId="{D6B5276B-47E7-4D1E-B170-255D16B6B76C}" srcOrd="1" destOrd="0" presId="urn:microsoft.com/office/officeart/2018/2/layout/IconCircleList"/>
    <dgm:cxn modelId="{0BD970A9-7CEE-4C9C-82D3-C98C5C1D5DB2}" type="presParOf" srcId="{4CEDEBCE-3400-4B83-9366-42EC9468C4E5}" destId="{846FEA70-793B-49FB-8E6A-F90F5B50E14F}" srcOrd="2" destOrd="0" presId="urn:microsoft.com/office/officeart/2018/2/layout/IconCircleList"/>
    <dgm:cxn modelId="{6E479F17-5039-40FC-90DF-587EF3782BA5}" type="presParOf" srcId="{4CEDEBCE-3400-4B83-9366-42EC9468C4E5}" destId="{AEFCAE48-1D6D-4BAB-8D52-FCD3E1487DAE}" srcOrd="3" destOrd="0" presId="urn:microsoft.com/office/officeart/2018/2/layout/IconCircleList"/>
    <dgm:cxn modelId="{1E682E0B-7D9B-4E3C-8D4E-8EB90326477E}" type="presParOf" srcId="{5671C27F-2F7A-439C-8528-BF3EDCD7F9B1}" destId="{F57BEDDC-2DDC-4BD9-B3C8-FF1457378C94}" srcOrd="5" destOrd="0" presId="urn:microsoft.com/office/officeart/2018/2/layout/IconCircleList"/>
    <dgm:cxn modelId="{0BAF245E-98ED-4D50-B7E9-12CEAED88F90}" type="presParOf" srcId="{5671C27F-2F7A-439C-8528-BF3EDCD7F9B1}" destId="{80331D18-42BE-4DF6-B3CC-149D34270151}" srcOrd="6" destOrd="0" presId="urn:microsoft.com/office/officeart/2018/2/layout/IconCircleList"/>
    <dgm:cxn modelId="{249CE88B-CD6C-49FA-87CB-A038E8023954}" type="presParOf" srcId="{80331D18-42BE-4DF6-B3CC-149D34270151}" destId="{A7E640F5-A76E-49CE-A5F8-DBBE4C3D740C}" srcOrd="0" destOrd="0" presId="urn:microsoft.com/office/officeart/2018/2/layout/IconCircleList"/>
    <dgm:cxn modelId="{D7D4A708-FA69-4640-82CC-9E12C04E0592}" type="presParOf" srcId="{80331D18-42BE-4DF6-B3CC-149D34270151}" destId="{4D2C8359-4A17-4954-8891-B3696EF4EB27}" srcOrd="1" destOrd="0" presId="urn:microsoft.com/office/officeart/2018/2/layout/IconCircleList"/>
    <dgm:cxn modelId="{D74677D1-0BDB-48E2-81F7-CA5E8C885377}" type="presParOf" srcId="{80331D18-42BE-4DF6-B3CC-149D34270151}" destId="{DD76BA88-639B-440F-BA31-D0431D485A29}" srcOrd="2" destOrd="0" presId="urn:microsoft.com/office/officeart/2018/2/layout/IconCircleList"/>
    <dgm:cxn modelId="{E2D5F33D-8ADD-47EB-8692-5F069249729B}" type="presParOf" srcId="{80331D18-42BE-4DF6-B3CC-149D34270151}" destId="{D72DA2EF-94D6-4ED2-9B00-D4D61B30385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68E9D-BE0A-4A5C-ACBD-EEC1E04A339F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F17AD-5985-40C1-B9BF-837F92860006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DE75B-899C-4F6D-B385-35F77E6BCDDB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Venmo - @KMHS-Soccer  - (please note your child’s name)</a:t>
          </a:r>
          <a:endParaRPr lang="en-US" sz="2100" kern="1200"/>
        </a:p>
      </dsp:txBody>
      <dsp:txXfrm>
        <a:off x="1879455" y="695"/>
        <a:ext cx="4237880" cy="1627234"/>
      </dsp:txXfrm>
    </dsp:sp>
    <dsp:sp modelId="{FF462CB0-72E6-4431-A4EB-BAE3831EACF9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68211-E978-498A-9C2E-C63A56F2D76C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F3175-2054-407E-BFDC-2ACD42D3DB5A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Zelle - KMHS.Soccer.Booster@gmail.com</a:t>
          </a:r>
          <a:endParaRPr lang="en-US" sz="2100" kern="1200"/>
        </a:p>
      </dsp:txBody>
      <dsp:txXfrm>
        <a:off x="1879455" y="2034738"/>
        <a:ext cx="4237880" cy="1627234"/>
      </dsp:txXfrm>
    </dsp:sp>
    <dsp:sp modelId="{00E2FA68-4210-424F-827D-1D5355696BE9}">
      <dsp:nvSpPr>
        <dsp:cNvPr id="0" name=""/>
        <dsp:cNvSpPr/>
      </dsp:nvSpPr>
      <dsp:spPr>
        <a:xfrm>
          <a:off x="0" y="4068781"/>
          <a:ext cx="6117335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2AAB2-3A3F-4CC6-8005-7A1B8BD6B41A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E3462-FD09-4BA8-A90E-4032E0CD3155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Cash or Check: Payable to KMHS Soccer Booster Club – delivered to a board member</a:t>
          </a:r>
          <a:endParaRPr lang="en-US" sz="2100" kern="1200"/>
        </a:p>
      </dsp:txBody>
      <dsp:txXfrm>
        <a:off x="1879455" y="4068781"/>
        <a:ext cx="4237880" cy="1627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FE784-DCBC-4238-B3DD-001561CB38A0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2149F-EAAD-49C7-A601-545E69591E8E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725B-A015-493C-81DD-C51651F1F0B0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Work the Concession Stand ($50 fine for no-show)</a:t>
          </a:r>
          <a:endParaRPr lang="en-US" sz="2200" kern="1200"/>
        </a:p>
      </dsp:txBody>
      <dsp:txXfrm>
        <a:off x="1432649" y="2447"/>
        <a:ext cx="5156041" cy="1240389"/>
      </dsp:txXfrm>
    </dsp:sp>
    <dsp:sp modelId="{69DA1C04-2C2A-4B99-8118-BD9B586C5653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B62FF-9497-47B4-A2F7-1CE88099F09A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2EF95-0348-48E2-B7C3-15CCB3145BF3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Provide One Team Meal</a:t>
          </a:r>
          <a:endParaRPr lang="en-US" sz="2200" kern="1200"/>
        </a:p>
      </dsp:txBody>
      <dsp:txXfrm>
        <a:off x="1432649" y="1552933"/>
        <a:ext cx="5156041" cy="1240389"/>
      </dsp:txXfrm>
    </dsp:sp>
    <dsp:sp modelId="{ABC5234E-255E-4767-A63B-7B6F5C5A8466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F1B43-835A-4D97-A8B3-E4B528C70C88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3B486-0E13-4EAD-B27F-04AF62A97145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Assist Transporting Player, if needed</a:t>
          </a:r>
          <a:endParaRPr lang="en-US" sz="2200" kern="1200"/>
        </a:p>
      </dsp:txBody>
      <dsp:txXfrm>
        <a:off x="1432649" y="3103420"/>
        <a:ext cx="5156041" cy="1240389"/>
      </dsp:txXfrm>
    </dsp:sp>
    <dsp:sp modelId="{D0868018-02FB-4CDD-BA93-44863AF2FFD5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1C077-490D-41A7-8A22-9D96C799B062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FCD95-8FB7-403E-BBBB-A4246B07A01D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Get Connected &amp; Support the Club</a:t>
          </a:r>
          <a:endParaRPr lang="en-US" sz="2200" kern="1200" dirty="0"/>
        </a:p>
      </dsp:txBody>
      <dsp:txXfrm>
        <a:off x="1432649" y="4653906"/>
        <a:ext cx="5156041" cy="124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0B4D5-8D31-4FC3-9976-CA4858BE36DD}">
      <dsp:nvSpPr>
        <dsp:cNvPr id="0" name=""/>
        <dsp:cNvSpPr/>
      </dsp:nvSpPr>
      <dsp:spPr>
        <a:xfrm>
          <a:off x="84044" y="653758"/>
          <a:ext cx="727385" cy="7273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91C71-C9C4-42A4-8779-84C98296816F}">
      <dsp:nvSpPr>
        <dsp:cNvPr id="0" name=""/>
        <dsp:cNvSpPr/>
      </dsp:nvSpPr>
      <dsp:spPr>
        <a:xfrm>
          <a:off x="236795" y="806509"/>
          <a:ext cx="421883" cy="4218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A042E-52F6-4995-8767-FD45B6AF3859}">
      <dsp:nvSpPr>
        <dsp:cNvPr id="0" name=""/>
        <dsp:cNvSpPr/>
      </dsp:nvSpPr>
      <dsp:spPr>
        <a:xfrm>
          <a:off x="967299" y="653758"/>
          <a:ext cx="1714552" cy="72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Ways to Pay:</a:t>
          </a:r>
          <a:endParaRPr lang="en-US" sz="1100" kern="1200"/>
        </a:p>
      </dsp:txBody>
      <dsp:txXfrm>
        <a:off x="967299" y="653758"/>
        <a:ext cx="1714552" cy="727385"/>
      </dsp:txXfrm>
    </dsp:sp>
    <dsp:sp modelId="{87A01D96-DF1D-401F-A227-3E9257A1D5FF}">
      <dsp:nvSpPr>
        <dsp:cNvPr id="0" name=""/>
        <dsp:cNvSpPr/>
      </dsp:nvSpPr>
      <dsp:spPr>
        <a:xfrm>
          <a:off x="2980598" y="653758"/>
          <a:ext cx="727385" cy="7273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51DDF-5496-4A99-AFD7-7F545F7FF41C}">
      <dsp:nvSpPr>
        <dsp:cNvPr id="0" name=""/>
        <dsp:cNvSpPr/>
      </dsp:nvSpPr>
      <dsp:spPr>
        <a:xfrm>
          <a:off x="3133349" y="806509"/>
          <a:ext cx="421883" cy="4218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1625A-B575-4A26-A03C-8DB2F53D0EF4}">
      <dsp:nvSpPr>
        <dsp:cNvPr id="0" name=""/>
        <dsp:cNvSpPr/>
      </dsp:nvSpPr>
      <dsp:spPr>
        <a:xfrm>
          <a:off x="3863852" y="653758"/>
          <a:ext cx="1714552" cy="72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Venmo - @KMHS-Soccer - (w/child’s name)</a:t>
          </a:r>
          <a:endParaRPr lang="en-US" sz="1100" kern="1200"/>
        </a:p>
      </dsp:txBody>
      <dsp:txXfrm>
        <a:off x="3863852" y="653758"/>
        <a:ext cx="1714552" cy="727385"/>
      </dsp:txXfrm>
    </dsp:sp>
    <dsp:sp modelId="{19130F17-2615-468A-8D0A-A3E24F5A982B}">
      <dsp:nvSpPr>
        <dsp:cNvPr id="0" name=""/>
        <dsp:cNvSpPr/>
      </dsp:nvSpPr>
      <dsp:spPr>
        <a:xfrm>
          <a:off x="84044" y="1946914"/>
          <a:ext cx="727385" cy="7273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5276B-47E7-4D1E-B170-255D16B6B76C}">
      <dsp:nvSpPr>
        <dsp:cNvPr id="0" name=""/>
        <dsp:cNvSpPr/>
      </dsp:nvSpPr>
      <dsp:spPr>
        <a:xfrm>
          <a:off x="236795" y="2099665"/>
          <a:ext cx="421883" cy="4218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CAE48-1D6D-4BAB-8D52-FCD3E1487DAE}">
      <dsp:nvSpPr>
        <dsp:cNvPr id="0" name=""/>
        <dsp:cNvSpPr/>
      </dsp:nvSpPr>
      <dsp:spPr>
        <a:xfrm>
          <a:off x="967299" y="1946914"/>
          <a:ext cx="1714552" cy="72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Zelle - </a:t>
          </a:r>
          <a:r>
            <a:rPr lang="en-US" sz="1100" b="1" u="sng" kern="1200">
              <a:hlinkClick xmlns:r="http://schemas.openxmlformats.org/officeDocument/2006/relationships" r:id="rId7"/>
            </a:rPr>
            <a:t>KMHS.Soccer.Booster@gmail.com</a:t>
          </a:r>
          <a:endParaRPr lang="en-US" sz="1100" kern="1200"/>
        </a:p>
      </dsp:txBody>
      <dsp:txXfrm>
        <a:off x="967299" y="1946914"/>
        <a:ext cx="1714552" cy="727385"/>
      </dsp:txXfrm>
    </dsp:sp>
    <dsp:sp modelId="{A7E640F5-A76E-49CE-A5F8-DBBE4C3D740C}">
      <dsp:nvSpPr>
        <dsp:cNvPr id="0" name=""/>
        <dsp:cNvSpPr/>
      </dsp:nvSpPr>
      <dsp:spPr>
        <a:xfrm>
          <a:off x="2980598" y="1946914"/>
          <a:ext cx="727385" cy="7273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C8359-4A17-4954-8891-B3696EF4EB27}">
      <dsp:nvSpPr>
        <dsp:cNvPr id="0" name=""/>
        <dsp:cNvSpPr/>
      </dsp:nvSpPr>
      <dsp:spPr>
        <a:xfrm>
          <a:off x="3133349" y="2099665"/>
          <a:ext cx="421883" cy="42188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DA2EF-94D6-4ED2-9B00-D4D61B30385C}">
      <dsp:nvSpPr>
        <dsp:cNvPr id="0" name=""/>
        <dsp:cNvSpPr/>
      </dsp:nvSpPr>
      <dsp:spPr>
        <a:xfrm>
          <a:off x="3863852" y="1946914"/>
          <a:ext cx="1714552" cy="72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Cash or Check: Payable to KMHS Soccer Booster Club – delivered to a board member</a:t>
          </a:r>
          <a:endParaRPr lang="en-US" sz="1100" kern="1200" dirty="0"/>
        </a:p>
      </dsp:txBody>
      <dsp:txXfrm>
        <a:off x="3863852" y="1946914"/>
        <a:ext cx="1714552" cy="72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35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7ae8061b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67ae8061b3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67ae8061b3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67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08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38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721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48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8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640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14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17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83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MHS.Soccer.Booster@gmai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-KMHS.Soccer.Booster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mailto:KMHS.Soccer.Booster@gmail.com" TargetMode="External"/><Relationship Id="rId4" Type="http://schemas.openxmlformats.org/officeDocument/2006/relationships/hyperlink" Target="http://www.kmhssocce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2F886C4-C93C-3E7F-A394-81BE4E1765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F2F2F2"/>
              </a:buClr>
              <a:buSzPct val="100000"/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KMHS Soccer Boosters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2023 - 2024 Parent Meeting</a:t>
            </a:r>
          </a:p>
        </p:txBody>
      </p:sp>
      <p:grpSp>
        <p:nvGrpSpPr>
          <p:cNvPr id="29" name="Group 32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5" name="Google Shape;25;p1"/>
          <p:cNvSpPr/>
          <p:nvPr/>
        </p:nvSpPr>
        <p:spPr>
          <a:xfrm>
            <a:off x="1251678" y="2286000"/>
            <a:ext cx="4363595" cy="38448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solidFill>
                  <a:schemeClr val="tx1">
                    <a:alpha val="60000"/>
                  </a:schemeClr>
                </a:solidFill>
                <a:sym typeface="Trebuchet MS"/>
              </a:rPr>
              <a:t>While we are waiting to begin, please click the following QR code and fill out the information.  Thank you!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26" name="Google Shape;26;p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75779" y="643469"/>
            <a:ext cx="5571062" cy="557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 Requirements</a:t>
            </a:r>
          </a:p>
        </p:txBody>
      </p:sp>
      <p:graphicFrame>
        <p:nvGraphicFramePr>
          <p:cNvPr id="87" name="Google Shape;85;p9">
            <a:extLst>
              <a:ext uri="{FF2B5EF4-FFF2-40B4-BE49-F238E27FC236}">
                <a16:creationId xmlns:a16="http://schemas.microsoft.com/office/drawing/2014/main" id="{0F2E6813-DA49-4158-EA66-1DD400870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15580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Tryout Deposit</a:t>
            </a:r>
          </a:p>
        </p:txBody>
      </p:sp>
      <p:sp>
        <p:nvSpPr>
          <p:cNvPr id="91" name="Google Shape;91;p10"/>
          <p:cNvSpPr/>
          <p:nvPr/>
        </p:nvSpPr>
        <p:spPr>
          <a:xfrm>
            <a:off x="7531610" y="952500"/>
            <a:ext cx="3822189" cy="52244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5715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ym typeface="Candara"/>
              </a:rPr>
              <a:t>$250 due no later than 1st day of tryouts </a:t>
            </a:r>
            <a:endParaRPr lang="en-US" sz="2400" dirty="0">
              <a:sym typeface="Candara"/>
            </a:endParaRPr>
          </a:p>
          <a:p>
            <a:pPr marL="1028700" lvl="1" indent="-228600" defTabSz="914400">
              <a:lnSpc>
                <a:spcPct val="90000"/>
              </a:lnSpc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ym typeface="Candara"/>
              </a:rPr>
              <a:t>(01/16/24)</a:t>
            </a:r>
            <a:endParaRPr lang="en-US" sz="2400" dirty="0"/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ym typeface="Candara"/>
              </a:rPr>
              <a:t>Deposits will be held until teams are announced. </a:t>
            </a:r>
            <a:endParaRPr lang="en-US" sz="2400" dirty="0"/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ym typeface="Candara"/>
              </a:rPr>
              <a:t>Players who pay deposit get first choice of jersey # based on seniority.</a:t>
            </a:r>
            <a:endParaRPr lang="en-US" sz="2400" dirty="0"/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ym typeface="Candara"/>
              </a:rPr>
              <a:t>If your child is not selected for the team, your money will be refunded the week after announcements</a:t>
            </a:r>
            <a:r>
              <a:rPr lang="en-US" sz="2400" dirty="0">
                <a:sym typeface="Candara"/>
              </a:rPr>
              <a:t>.</a:t>
            </a:r>
            <a:endParaRPr lang="en-US" sz="2400" dirty="0"/>
          </a:p>
        </p:txBody>
      </p:sp>
      <p:graphicFrame>
        <p:nvGraphicFramePr>
          <p:cNvPr id="106" name="Google Shape;92;p10">
            <a:extLst>
              <a:ext uri="{FF2B5EF4-FFF2-40B4-BE49-F238E27FC236}">
                <a16:creationId xmlns:a16="http://schemas.microsoft.com/office/drawing/2014/main" id="{1C5CFFE7-172B-AA0A-6D38-F59BF1C3F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461603"/>
              </p:ext>
            </p:extLst>
          </p:nvPr>
        </p:nvGraphicFramePr>
        <p:xfrm>
          <a:off x="717423" y="3404422"/>
          <a:ext cx="5662450" cy="332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C6054F1-29B6-2801-51F3-F9BECB626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771" y="952500"/>
            <a:ext cx="2264458" cy="22644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5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4" name="Group 107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09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10B3B81-0AF6-BCA1-5EE1-95518ECE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1041400" y="619125"/>
            <a:ext cx="31080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Volunteers Needed!</a:t>
            </a:r>
          </a:p>
        </p:txBody>
      </p:sp>
      <p:grpSp>
        <p:nvGrpSpPr>
          <p:cNvPr id="107" name="Group 111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8" name="Google Shape;98;p11"/>
          <p:cNvSpPr txBox="1"/>
          <p:nvPr/>
        </p:nvSpPr>
        <p:spPr>
          <a:xfrm>
            <a:off x="4664308" y="619125"/>
            <a:ext cx="6922088" cy="258207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The Booster Club needs parent involvement to be successful and to make sure the players have everything they need to have a great season.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Volunteer Opportunities: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4628488" y="3201200"/>
            <a:ext cx="32565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Spiritwear</a:t>
            </a: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Fundraising 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Social Media Reps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Team Moms/Dads</a:t>
            </a:r>
            <a:endParaRPr lang="en-US" dirty="0"/>
          </a:p>
        </p:txBody>
      </p:sp>
      <p:sp>
        <p:nvSpPr>
          <p:cNvPr id="100" name="Google Shape;100;p11"/>
          <p:cNvSpPr txBox="1"/>
          <p:nvPr/>
        </p:nvSpPr>
        <p:spPr>
          <a:xfrm>
            <a:off x="8329812" y="3229706"/>
            <a:ext cx="3256584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Concessions Reps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Hospitality Reps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Gate Workers 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Photographers</a:t>
            </a:r>
            <a:endParaRPr lang="en-US" dirty="0"/>
          </a:p>
          <a:p>
            <a:pPr marL="457200" marR="0" lvl="0" indent="-2794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>
              <a:solidFill>
                <a:srgbClr val="568616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568616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101" name="Google Shape;101;p11"/>
          <p:cNvSpPr txBox="1"/>
          <p:nvPr/>
        </p:nvSpPr>
        <p:spPr>
          <a:xfrm>
            <a:off x="4305047" y="6040141"/>
            <a:ext cx="7227510" cy="62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Please email to plug in </a:t>
            </a:r>
            <a:r>
              <a:rPr lang="en-US" sz="2000" u="sng" dirty="0">
                <a:solidFill>
                  <a:srgbClr val="0563C1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KMHS.Soccer.Booster@gmail.com</a:t>
            </a:r>
            <a:r>
              <a:rPr lang="en-US" sz="2000" dirty="0">
                <a:solidFill>
                  <a:srgbClr val="0563C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Trebuchet MS"/>
              <a:buNone/>
            </a:pPr>
            <a:r>
              <a:rPr lang="en-US" sz="3600" b="1" dirty="0">
                <a:solidFill>
                  <a:srgbClr val="FFFFFF"/>
                </a:solidFill>
              </a:rPr>
              <a:t>What Happens Next?</a:t>
            </a:r>
          </a:p>
        </p:txBody>
      </p:sp>
      <p:graphicFrame>
        <p:nvGraphicFramePr>
          <p:cNvPr id="107" name="Google Shape;107;p12"/>
          <p:cNvGraphicFramePr/>
          <p:nvPr>
            <p:extLst>
              <p:ext uri="{D42A27DB-BD31-4B8C-83A1-F6EECF244321}">
                <p14:modId xmlns:p14="http://schemas.microsoft.com/office/powerpoint/2010/main" val="1408312949"/>
              </p:ext>
            </p:extLst>
          </p:nvPr>
        </p:nvGraphicFramePr>
        <p:xfrm>
          <a:off x="4777316" y="723680"/>
          <a:ext cx="6780701" cy="5408315"/>
        </p:xfrm>
        <a:graphic>
          <a:graphicData uri="http://schemas.openxmlformats.org/drawingml/2006/table">
            <a:tbl>
              <a:tblPr firstRow="1" bandRow="1">
                <a:noFill/>
                <a:tableStyleId>{6C1E1470-DF4A-4DFB-B825-191E882F602D}</a:tableStyleId>
              </a:tblPr>
              <a:tblGrid>
                <a:gridCol w="136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4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Activity</a:t>
                      </a:r>
                      <a:endParaRPr sz="1300"/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6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Details</a:t>
                      </a:r>
                      <a:endParaRPr sz="1300"/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6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Date</a:t>
                      </a:r>
                      <a:endParaRPr sz="1300"/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6D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Player Info Form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QR form will keep you in the know!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ASAP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Physicals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Physicals MUST be initiated in and uploaded to ParentVUE 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Prior to Conditioning or First Day of Tryouts, if not doing conditioning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2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Conditioning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Each program (boys and girls) will hold conditioning sessions prior to tryouts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Physicals will need to be in before participation.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Tryouts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Boys – January 16 - 19, 2024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Girls – January 16 – 19, 2024</a:t>
                      </a:r>
                      <a:endParaRPr sz="1500" b="1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2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Stadium Cleanup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All players &amp; parents to clean up stadium and pressure wash team shelters.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January 13</a:t>
                      </a:r>
                      <a:r>
                        <a:rPr lang="en-US" sz="1500" b="1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</a:t>
                      </a: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2024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9AM to 12PM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86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Teams Announced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Posted on www.kmhssoccer.org 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ndara"/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Girls - January 19</a:t>
                      </a:r>
                      <a:r>
                        <a:rPr lang="en-US" sz="1500" b="1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</a:t>
                      </a: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by 9 PM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Boys – January 19</a:t>
                      </a:r>
                      <a:r>
                        <a:rPr lang="en-US" sz="1500" b="1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</a:t>
                      </a: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by 9 PM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Kickoff Event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Pictures, Socks ($30), JV vs Varsity Scrimmage &amp; Dinner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ndara"/>
                        <a:buNone/>
                      </a:pPr>
                      <a:r>
                        <a:rPr lang="en-US" sz="1500" b="1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January 26</a:t>
                      </a:r>
                      <a:r>
                        <a:rPr lang="en-US" sz="1500" b="1" baseline="30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th</a:t>
                      </a:r>
                      <a:endParaRPr sz="1500" b="1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68549" marR="68549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7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Recap</a:t>
            </a:r>
          </a:p>
        </p:txBody>
      </p:sp>
      <p:grpSp>
        <p:nvGrpSpPr>
          <p:cNvPr id="116" name="Group 119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3" name="Google Shape;113;p13"/>
          <p:cNvSpPr txBox="1"/>
          <p:nvPr/>
        </p:nvSpPr>
        <p:spPr>
          <a:xfrm>
            <a:off x="1251678" y="1413164"/>
            <a:ext cx="4363595" cy="471763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Get connected – Remind, Website, QR code, Twitter, Email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Beginning in January 2024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Pay try out deposit ($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25</a:t>
            </a: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0)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Tryout – starts 01/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16</a:t>
            </a: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/2024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Pay your dues - $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6</a:t>
            </a: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00 Varsity and $</a:t>
            </a: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5</a:t>
            </a:r>
            <a:r>
              <a:rPr lang="en-US" sz="16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00 JV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457200" marR="0" lvl="1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Fundraise or pay to opt out - $100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Review Parent Requirements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Get involved – Volunteer! </a:t>
            </a:r>
            <a:r>
              <a:rPr lang="en-US" sz="1600" u="sng" dirty="0">
                <a:solidFill>
                  <a:schemeClr val="tx1">
                    <a:alpha val="60000"/>
                  </a:schemeClr>
                </a:solidFill>
                <a:sym typeface="Candara"/>
                <a:hlinkClick r:id="rId3"/>
              </a:rPr>
              <a:t>KMHS.Soccer.Booster@gmail.com</a:t>
            </a:r>
            <a:r>
              <a:rPr lang="en-US" sz="1600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 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Questions??</a:t>
            </a:r>
          </a:p>
        </p:txBody>
      </p:sp>
      <p:pic>
        <p:nvPicPr>
          <p:cNvPr id="15" name="Google Shape;120;p14">
            <a:extLst>
              <a:ext uri="{FF2B5EF4-FFF2-40B4-BE49-F238E27FC236}">
                <a16:creationId xmlns:a16="http://schemas.microsoft.com/office/drawing/2014/main" id="{B51D82ED-738A-4963-9E97-E90A0576DED0}"/>
              </a:ext>
            </a:extLst>
          </p:cNvPr>
          <p:cNvPicPr preferRelativeResize="0"/>
          <p:nvPr/>
        </p:nvPicPr>
        <p:blipFill rotWithShape="1">
          <a:blip r:embed="rId4"/>
          <a:srcRect t="161" r="-14" b="-14"/>
          <a:stretch/>
        </p:blipFill>
        <p:spPr>
          <a:xfrm>
            <a:off x="5975028" y="647203"/>
            <a:ext cx="5572564" cy="5563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3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Rectangle 47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16842E8-938E-83BA-9EFD-23B3154F1B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054100" y="619125"/>
            <a:ext cx="30953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pSp>
        <p:nvGrpSpPr>
          <p:cNvPr id="45" name="Group 49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9" name="Google Shape;39;p3"/>
          <p:cNvSpPr txBox="1"/>
          <p:nvPr/>
        </p:nvSpPr>
        <p:spPr>
          <a:xfrm>
            <a:off x="4916250" y="619125"/>
            <a:ext cx="6508987" cy="5619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5715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Introduction of Board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How to get Info – Get Connected!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Financial Responsibility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Fundraising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Parent Requirements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Tryout Deposit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Volunteers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What Happens Next?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>
                <a:solidFill>
                  <a:schemeClr val="tx1">
                    <a:alpha val="60000"/>
                  </a:schemeClr>
                </a:solidFill>
                <a:sym typeface="Candara"/>
              </a:rPr>
              <a:t>Questions/Comments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7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9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81366BA-8005-1556-63D0-43289DD4C9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1066800" y="619125"/>
            <a:ext cx="30826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Who we are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63" name="Google Shape;45;p4"/>
          <p:cNvSpPr txBox="1"/>
          <p:nvPr/>
        </p:nvSpPr>
        <p:spPr>
          <a:xfrm>
            <a:off x="4916250" y="619125"/>
            <a:ext cx="6508987" cy="5619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202</a:t>
            </a:r>
            <a:r>
              <a:rPr lang="en-US" sz="2000" b="1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3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-202</a:t>
            </a:r>
            <a:r>
              <a:rPr lang="en-US" sz="2000" b="1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4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BOOSTER CLUB OFFICERS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Co-presidents -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Vince Roldan &amp; Aaron McCreary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Treasurer –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Adriana </a:t>
            </a:r>
            <a:r>
              <a:rPr lang="en-US" sz="2000" b="1" dirty="0" err="1">
                <a:solidFill>
                  <a:schemeClr val="tx1">
                    <a:alpha val="60000"/>
                  </a:schemeClr>
                </a:solidFill>
                <a:sym typeface="Candara"/>
              </a:rPr>
              <a:t>Trueba</a:t>
            </a: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Secretary –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Priscilla Peixoto</a:t>
            </a: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Member At-Large –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Kim Bayliss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202</a:t>
            </a:r>
            <a:r>
              <a:rPr lang="en-US" sz="2000" b="1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3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-202</a:t>
            </a:r>
            <a:r>
              <a:rPr lang="en-US" sz="2000" b="1" u="sng" dirty="0">
                <a:solidFill>
                  <a:schemeClr val="tx1">
                    <a:alpha val="60000"/>
                  </a:schemeClr>
                </a:solidFill>
                <a:sym typeface="Candara"/>
              </a:rPr>
              <a:t>4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BOOSTER CLUB COMMITTEE CHAIRS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Communications – Aimee Roldan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Hospitality – 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TBD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Concessions – Timothy Farmer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Fundraising – TBD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 err="1">
                <a:solidFill>
                  <a:schemeClr val="tx1">
                    <a:alpha val="60000"/>
                  </a:schemeClr>
                </a:solidFill>
                <a:sym typeface="Candara"/>
              </a:rPr>
              <a:t>Spiritwear</a:t>
            </a: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– TBD</a:t>
            </a:r>
          </a:p>
          <a:p>
            <a:pPr marL="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Webmaster – Matt Abel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5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7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CB21815-B7D9-09CB-BD42-CA1E3DBF7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041400" y="619125"/>
            <a:ext cx="31080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6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ndara"/>
              </a:rPr>
              <a:t>Get Connected &amp; Follow Us</a:t>
            </a:r>
            <a:endParaRPr lang="en-US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51" name="Google Shape;51;p5"/>
          <p:cNvSpPr txBox="1"/>
          <p:nvPr/>
        </p:nvSpPr>
        <p:spPr>
          <a:xfrm>
            <a:off x="4916250" y="619125"/>
            <a:ext cx="6508987" cy="5619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Website – 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www.kmhssoccer.org</a:t>
            </a: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Get Highlights, Scores, Schedules and Photos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Sponsors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Forms and Bylaws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Facebook  	   – </a:t>
            </a:r>
            <a:r>
              <a:rPr lang="en-US" sz="2000" b="1" i="0" u="none" strike="noStrike" cap="none" dirty="0" err="1">
                <a:solidFill>
                  <a:schemeClr val="tx1">
                    <a:alpha val="60000"/>
                  </a:schemeClr>
                </a:solidFill>
                <a:sym typeface="Candara"/>
              </a:rPr>
              <a:t>kmhssoccer</a:t>
            </a: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Candara"/>
            </a:endParaRPr>
          </a:p>
          <a:p>
            <a:pPr marL="4572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X 	   – Follow All of the KMHS Soccer Accounts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Booster Club @KMHSSoccerBC</a:t>
            </a: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Boys Soccer @kmhsfutbol</a:t>
            </a: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Girls Soccer @kmhsgirlssoccer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Instagram 	   – Follow on IG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Girls Soccer – @kmhs_girlssoccer</a:t>
            </a:r>
          </a:p>
          <a:p>
            <a:pPr marL="914400" marR="0" lvl="1" indent="-2286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Boys Soccer – @kmhsfutb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o</a:t>
            </a: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l</a:t>
            </a:r>
          </a:p>
          <a:p>
            <a:pPr marL="4572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Email – </a:t>
            </a:r>
            <a:r>
              <a:rPr lang="en-US" sz="2000" b="1" i="0" u="sng" strike="noStrike" cap="none" dirty="0">
                <a:solidFill>
                  <a:schemeClr val="tx1">
                    <a:alpha val="60000"/>
                  </a:schemeClr>
                </a:solidFill>
                <a:sym typeface="Canda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KMHS.Soccer.Booster@gmail.com</a:t>
            </a:r>
            <a:r>
              <a:rPr lang="en-US" sz="20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– Please email the Booster Club to get on the mailing list.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 descr="A blue circle with a white f in it&#10;&#10;Description automatically generated">
            <a:extLst>
              <a:ext uri="{FF2B5EF4-FFF2-40B4-BE49-F238E27FC236}">
                <a16:creationId xmlns:a16="http://schemas.microsoft.com/office/drawing/2014/main" id="{870745B4-F43B-2146-72E3-0D501CEB0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258" y="2358876"/>
            <a:ext cx="380905" cy="380905"/>
          </a:xfrm>
          <a:prstGeom prst="rect">
            <a:avLst/>
          </a:prstGeom>
        </p:spPr>
      </p:pic>
      <p:pic>
        <p:nvPicPr>
          <p:cNvPr id="6" name="Picture 5" descr="A logo of a camera&#10;&#10;Description automatically generated">
            <a:extLst>
              <a:ext uri="{FF2B5EF4-FFF2-40B4-BE49-F238E27FC236}">
                <a16:creationId xmlns:a16="http://schemas.microsoft.com/office/drawing/2014/main" id="{AC3845D8-670E-2509-6C28-28067C26D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263" y="4174536"/>
            <a:ext cx="355600" cy="355600"/>
          </a:xfrm>
          <a:prstGeom prst="rect">
            <a:avLst/>
          </a:prstGeom>
        </p:spPr>
      </p:pic>
      <p:pic>
        <p:nvPicPr>
          <p:cNvPr id="8" name="Picture 7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EFB21D04-6E3A-CF19-D776-C68B7C88E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813" y="2735117"/>
            <a:ext cx="380906" cy="380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61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63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A912AE6-D4BA-CA14-A828-615BA6D3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990600" y="619125"/>
            <a:ext cx="31588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Cobb County Provides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57" name="Google Shape;57;p6"/>
          <p:cNvSpPr txBox="1"/>
          <p:nvPr/>
        </p:nvSpPr>
        <p:spPr>
          <a:xfrm>
            <a:off x="4916250" y="619125"/>
            <a:ext cx="6508987" cy="5619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5715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Stipend for 1 Varsity and 1 JV Coach per Program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4 Game Balls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 marL="5715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Officials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  <a:p>
            <a:pPr marL="228600" marR="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 panose="020B0604020202020204" pitchFamily="34" charset="0"/>
              <a:buChar char="•"/>
            </a:pPr>
            <a:endParaRPr lang="en-US" sz="2000" b="1" i="0" u="none" strike="noStrike" cap="none" dirty="0">
              <a:solidFill>
                <a:schemeClr val="tx1">
                  <a:alpha val="60000"/>
                </a:schemeClr>
              </a:solidFill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9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8" name="Group 71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E6F99B5-F7C9-EE5A-4426-E61CF3D4D2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054100" y="619125"/>
            <a:ext cx="30953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Do My Dues Support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63" name="Google Shape;63;p7"/>
          <p:cNvSpPr txBox="1"/>
          <p:nvPr/>
        </p:nvSpPr>
        <p:spPr>
          <a:xfrm>
            <a:off x="4916250" y="619125"/>
            <a:ext cx="6508987" cy="6715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202</a:t>
            </a:r>
            <a:r>
              <a:rPr lang="en-US" sz="28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4 </a:t>
            </a:r>
            <a:r>
              <a:rPr lang="en-US" sz="28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Dues – Varsity $</a:t>
            </a:r>
            <a:r>
              <a:rPr lang="en-US" sz="28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600</a:t>
            </a:r>
            <a:r>
              <a:rPr lang="en-US" sz="28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 / JV $</a:t>
            </a:r>
            <a:r>
              <a:rPr lang="en-US" sz="2800" b="1" dirty="0">
                <a:solidFill>
                  <a:schemeClr val="tx1">
                    <a:alpha val="60000"/>
                  </a:schemeClr>
                </a:solidFill>
                <a:sym typeface="Candara"/>
              </a:rPr>
              <a:t>5</a:t>
            </a:r>
            <a:r>
              <a:rPr lang="en-US" sz="2800" b="1" i="0" u="none" strike="noStrike" cap="none" dirty="0">
                <a:solidFill>
                  <a:schemeClr val="tx1">
                    <a:alpha val="60000"/>
                  </a:schemeClr>
                </a:solidFill>
                <a:sym typeface="Candara"/>
              </a:rPr>
              <a:t>00</a:t>
            </a:r>
            <a:endParaRPr lang="en-US" sz="28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4538428" y="1547571"/>
            <a:ext cx="3324225" cy="44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Community Coaches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Practice Shirts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Team Hoodies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Uniforms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Awards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Senior Gifts</a:t>
            </a:r>
            <a:endParaRPr lang="en-US" sz="2400" dirty="0"/>
          </a:p>
          <a:p>
            <a:pPr marL="5715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Photography</a:t>
            </a:r>
            <a:endParaRPr lang="en-US"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400"/>
              <a:buFont typeface="Candara"/>
              <a:buNone/>
            </a:pPr>
            <a:r>
              <a:rPr lang="en-US" sz="2400" b="1" i="0" u="none" strike="noStrike" cap="none" dirty="0">
                <a:solidFill>
                  <a:srgbClr val="385623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en-US" sz="2400" b="1" i="0" u="sng" strike="noStrike" cap="none" dirty="0">
              <a:solidFill>
                <a:srgbClr val="38562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7918802" y="1547571"/>
            <a:ext cx="3409950" cy="44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Practice Field Maintenance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Nets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Extra Game Balls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Coach’s Gear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Website Hosting</a:t>
            </a:r>
            <a:endParaRPr lang="en-US" sz="2400" dirty="0"/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Accounting Software</a:t>
            </a:r>
          </a:p>
          <a:p>
            <a:pPr marL="457200" marR="0" lvl="0" indent="-44450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200"/>
              <a:buFont typeface="Candara"/>
              <a:buChar char="•"/>
            </a:pPr>
            <a:r>
              <a:rPr lang="en-US" sz="24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Veo</a:t>
            </a:r>
            <a:r>
              <a:rPr lang="en-US" sz="24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Video Recording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9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71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E6F99B5-F7C9-EE5A-4426-E61CF3D4D2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054100" y="619125"/>
            <a:ext cx="3095389" cy="5619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Varsity Trip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63" name="Google Shape;63;p7"/>
          <p:cNvSpPr txBox="1"/>
          <p:nvPr/>
        </p:nvSpPr>
        <p:spPr>
          <a:xfrm>
            <a:off x="4916250" y="619125"/>
            <a:ext cx="6508987" cy="6715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ndara"/>
              </a:rPr>
              <a:t>Varsity Boys and Girls – Spring Break Trip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4538428" y="1547571"/>
            <a:ext cx="7005872" cy="44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3600"/>
              </a:spcAft>
              <a:buClr>
                <a:prstClr val="white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Hilton Head Island, SC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3600"/>
              </a:spcAft>
              <a:buClr>
                <a:prstClr val="white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Candara"/>
              </a:rPr>
              <a:t>3 Days, 2 Games (local SC High Schools)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3600"/>
              </a:spcAft>
              <a:buClr>
                <a:prstClr val="white"/>
              </a:buClr>
              <a:buSzPts val="2400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ndara"/>
                <a:sym typeface="Candara"/>
              </a:rPr>
              <a:t>Tail-end of Spring Break week – April 4-6</a:t>
            </a:r>
            <a:r>
              <a:rPr lang="en-US" sz="2400" b="1" baseline="30000" dirty="0">
                <a:solidFill>
                  <a:prstClr val="white"/>
                </a:solidFill>
                <a:latin typeface="Candara"/>
                <a:sym typeface="Candara"/>
              </a:rPr>
              <a:t>th</a:t>
            </a:r>
            <a:r>
              <a:rPr lang="en-US" sz="2400" b="1" dirty="0">
                <a:solidFill>
                  <a:prstClr val="white"/>
                </a:solidFill>
                <a:latin typeface="Candara"/>
                <a:sym typeface="Candara"/>
              </a:rPr>
              <a:t>, 2024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1200"/>
              </a:spcAft>
              <a:buClr>
                <a:prstClr val="white"/>
              </a:buClr>
              <a:buSzPts val="2400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ndara"/>
                <a:sym typeface="Candara"/>
              </a:rPr>
              <a:t>Cost Per Player – TBD </a:t>
            </a:r>
          </a:p>
          <a:p>
            <a:pPr marL="1028700" lvl="1" indent="-571500">
              <a:spcAft>
                <a:spcPts val="1200"/>
              </a:spcAft>
              <a:buClr>
                <a:prstClr val="white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ndara"/>
                <a:sym typeface="Candara"/>
              </a:rPr>
              <a:t>Still getting reservations &amp; logistics planned</a:t>
            </a:r>
          </a:p>
          <a:p>
            <a:pPr marL="1028700" lvl="1" indent="-571500">
              <a:spcAft>
                <a:spcPts val="1200"/>
              </a:spcAft>
              <a:buClr>
                <a:prstClr val="white"/>
              </a:buClr>
              <a:buSzPts val="2400"/>
              <a:buFont typeface="Arial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  <a:sym typeface="Candara"/>
              </a:rPr>
              <a:t>Will have final numbers at tryouts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70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Google Shape;71;g167ae8061b3_0_141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Ways to Pay:</a:t>
            </a:r>
          </a:p>
        </p:txBody>
      </p:sp>
      <p:graphicFrame>
        <p:nvGraphicFramePr>
          <p:cNvPr id="74" name="Google Shape;72;g167ae8061b3_0_141">
            <a:extLst>
              <a:ext uri="{FF2B5EF4-FFF2-40B4-BE49-F238E27FC236}">
                <a16:creationId xmlns:a16="http://schemas.microsoft.com/office/drawing/2014/main" id="{03C046D0-DC7C-D526-7A90-4AA06B771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361577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8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4" name="Freeform: Shape 8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45479620-71D1-7D68-F7FB-D807750F35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1065522" y="0"/>
            <a:ext cx="6858000" cy="6858000"/>
          </a:xfrm>
          <a:prstGeom prst="rect">
            <a:avLst/>
          </a:prstGeom>
        </p:spPr>
      </p:pic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727038" y="2556719"/>
            <a:ext cx="3384000" cy="149213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F2F2F2"/>
              </a:buClr>
              <a:buSzPts val="3200"/>
            </a:pP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Fundraising</a:t>
            </a:r>
          </a:p>
        </p:txBody>
      </p:sp>
      <p:sp>
        <p:nvSpPr>
          <p:cNvPr id="79" name="Google Shape;79;p8"/>
          <p:cNvSpPr txBox="1"/>
          <p:nvPr/>
        </p:nvSpPr>
        <p:spPr>
          <a:xfrm>
            <a:off x="765051" y="4521200"/>
            <a:ext cx="3384000" cy="16096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strike="noStrike" cap="none" dirty="0">
                <a:solidFill>
                  <a:srgbClr val="FF0000">
                    <a:alpha val="60000"/>
                  </a:srgbClr>
                </a:solidFill>
                <a:sym typeface="Candara"/>
              </a:rPr>
              <a:t>*Participation is Mandatory 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strike="noStrike" cap="none" dirty="0">
                <a:solidFill>
                  <a:srgbClr val="FF0000">
                    <a:alpha val="60000"/>
                  </a:srgbClr>
                </a:solidFill>
                <a:sym typeface="Candara"/>
              </a:rPr>
              <a:t>– Each Player is required to sell 20 tickets ($5 per ticket) unless they pay the buyout fee of $100.</a:t>
            </a:r>
            <a:endParaRPr lang="en-US" sz="2000" dirty="0">
              <a:solidFill>
                <a:srgbClr val="FF0000">
                  <a:alpha val="60000"/>
                </a:srgbClr>
              </a:solidFill>
            </a:endParaRPr>
          </a:p>
        </p:txBody>
      </p:sp>
      <p:graphicFrame>
        <p:nvGraphicFramePr>
          <p:cNvPr id="78" name="Google Shape;78;p8"/>
          <p:cNvGraphicFramePr/>
          <p:nvPr>
            <p:extLst>
              <p:ext uri="{D42A27DB-BD31-4B8C-83A1-F6EECF244321}">
                <p14:modId xmlns:p14="http://schemas.microsoft.com/office/powerpoint/2010/main" val="1487538245"/>
              </p:ext>
            </p:extLst>
          </p:nvPr>
        </p:nvGraphicFramePr>
        <p:xfrm>
          <a:off x="4838077" y="1835447"/>
          <a:ext cx="7256940" cy="4426808"/>
        </p:xfrm>
        <a:graphic>
          <a:graphicData uri="http://schemas.openxmlformats.org/drawingml/2006/table">
            <a:tbl>
              <a:tblPr firstRow="1" bandRow="1">
                <a:noFill/>
                <a:tableStyleId>{6C1E1470-DF4A-4DFB-B825-191E882F602D}</a:tableStyleId>
              </a:tblPr>
              <a:tblGrid>
                <a:gridCol w="157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56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Option</a:t>
                      </a:r>
                      <a:endParaRPr sz="2400" b="1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Price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Amount to Player Account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Amount to Booster Club</a:t>
                      </a:r>
                      <a:endParaRPr sz="2000" b="1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Expense</a:t>
                      </a:r>
                      <a:endParaRPr sz="2000" b="1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(Cost of Item</a:t>
                      </a: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)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6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Banner(s)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$400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New - $225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Returning - $270</a:t>
                      </a:r>
                      <a:endParaRPr sz="20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New - $0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Returning - $0</a:t>
                      </a:r>
                      <a:endParaRPr sz="2000">
                        <a:solidFill>
                          <a:schemeClr val="lt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New - $100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Returning - $30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Chick-fil-a Raffle*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$5 per ticket 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$0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100%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  $0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Buyout Option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$100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$0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100% 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     $0</a:t>
                      </a:r>
                      <a:endParaRPr sz="2000" dirty="0">
                        <a:solidFill>
                          <a:schemeClr val="lt1"/>
                        </a:solidFill>
                      </a:endParaRPr>
                    </a:p>
                  </a:txBody>
                  <a:tcPr marL="85807" marR="85807" marT="42903" marB="4290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872</Words>
  <Application>Microsoft Office PowerPoint</Application>
  <PresentationFormat>Widescreen</PresentationFormat>
  <Paragraphs>172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Rosarivo</vt:lpstr>
      <vt:lpstr>Trebuchet MS</vt:lpstr>
      <vt:lpstr>Calibri</vt:lpstr>
      <vt:lpstr>Arial</vt:lpstr>
      <vt:lpstr>Candara</vt:lpstr>
      <vt:lpstr>Calibri Light</vt:lpstr>
      <vt:lpstr>Office Theme</vt:lpstr>
      <vt:lpstr>KMHS Soccer Boosters  2023 - 2024 Parent Meeting</vt:lpstr>
      <vt:lpstr>Agenda</vt:lpstr>
      <vt:lpstr>Who we are</vt:lpstr>
      <vt:lpstr>Get Connected &amp; Follow Us</vt:lpstr>
      <vt:lpstr>What Cobb County Provides</vt:lpstr>
      <vt:lpstr>What Do My Dues Support</vt:lpstr>
      <vt:lpstr>Varsity Trip</vt:lpstr>
      <vt:lpstr>Ways to Pay:</vt:lpstr>
      <vt:lpstr>Fundraising</vt:lpstr>
      <vt:lpstr>Parent Requirements</vt:lpstr>
      <vt:lpstr>Tryout Deposit</vt:lpstr>
      <vt:lpstr>Volunteers Needed!</vt:lpstr>
      <vt:lpstr>What Happens Next?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KMHS Soccer Boosters  2022 - 2023 Parent Meeting</dc:title>
  <dc:creator>Mccreary, Aaron</dc:creator>
  <cp:lastModifiedBy>Aaron Mccreary</cp:lastModifiedBy>
  <cp:revision>6</cp:revision>
  <dcterms:created xsi:type="dcterms:W3CDTF">2021-10-11T11:10:22Z</dcterms:created>
  <dcterms:modified xsi:type="dcterms:W3CDTF">2023-10-18T17:22:12Z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73094ff5-79ca-456b-95f6-d578316a3809_Enabled">
    <vt:lpwstr>true</vt:lpwstr>
  </property>
  <property fmtid="{D5CDD505-2E9C-101B-9397-08002B2CF9AE}" pid="4" name="MSIP_Label_73094ff5-79ca-456b-95f6-d578316a3809_SetDate">
    <vt:lpwstr>2023-10-16T15:16:02Z</vt:lpwstr>
  </property>
  <property fmtid="{D5CDD505-2E9C-101B-9397-08002B2CF9AE}" pid="5" name="MSIP_Label_73094ff5-79ca-456b-95f6-d578316a3809_Method">
    <vt:lpwstr>Privileged</vt:lpwstr>
  </property>
  <property fmtid="{D5CDD505-2E9C-101B-9397-08002B2CF9AE}" pid="6" name="MSIP_Label_73094ff5-79ca-456b-95f6-d578316a3809_Name">
    <vt:lpwstr>Public</vt:lpwstr>
  </property>
  <property fmtid="{D5CDD505-2E9C-101B-9397-08002B2CF9AE}" pid="7" name="MSIP_Label_73094ff5-79ca-456b-95f6-d578316a3809_SiteId">
    <vt:lpwstr>771c9c47-7f24-44dc-958e-34f8713a8394</vt:lpwstr>
  </property>
  <property fmtid="{D5CDD505-2E9C-101B-9397-08002B2CF9AE}" pid="8" name="MSIP_Label_73094ff5-79ca-456b-95f6-d578316a3809_ActionId">
    <vt:lpwstr>eba6e6f6-0060-4f48-aa4a-0b07f8ea6de6</vt:lpwstr>
  </property>
  <property fmtid="{D5CDD505-2E9C-101B-9397-08002B2CF9AE}" pid="9" name="MSIP_Label_73094ff5-79ca-456b-95f6-d578316a3809_ContentBits">
    <vt:lpwstr>0</vt:lpwstr>
  </property>
</Properties>
</file>